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8" r:id="rId4"/>
    <p:sldId id="258" r:id="rId5"/>
    <p:sldId id="261" r:id="rId6"/>
    <p:sldId id="270" r:id="rId7"/>
    <p:sldId id="271" r:id="rId8"/>
    <p:sldId id="272" r:id="rId9"/>
    <p:sldId id="273" r:id="rId10"/>
    <p:sldId id="274" r:id="rId11"/>
    <p:sldId id="275" r:id="rId12"/>
    <p:sldId id="276" r:id="rId13"/>
    <p:sldId id="264" r:id="rId14"/>
    <p:sldId id="267" r:id="rId15"/>
    <p:sldId id="269" r:id="rId16"/>
    <p:sldId id="266"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75" userDrawn="1">
          <p15:clr>
            <a:srgbClr val="A4A3A4"/>
          </p15:clr>
        </p15:guide>
        <p15:guide id="2" pos="7265" userDrawn="1">
          <p15:clr>
            <a:srgbClr val="A4A3A4"/>
          </p15:clr>
        </p15:guide>
        <p15:guide id="3" pos="3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9D9F"/>
    <a:srgbClr val="E73439"/>
    <a:srgbClr val="EF2B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24"/>
    <p:restoredTop sz="96281"/>
  </p:normalViewPr>
  <p:slideViewPr>
    <p:cSldViewPr snapToGrid="0" snapToObjects="1" showGuides="1">
      <p:cViewPr varScale="1">
        <p:scale>
          <a:sx n="82" d="100"/>
          <a:sy n="82" d="100"/>
        </p:scale>
        <p:origin x="1013" y="72"/>
      </p:cViewPr>
      <p:guideLst>
        <p:guide orient="horz" pos="1275"/>
        <p:guide pos="7265"/>
        <p:guide pos="3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6702CE7A-BC54-854E-826B-99B5514098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77150" y="764651"/>
            <a:ext cx="3981450" cy="6093349"/>
          </a:xfrm>
          <a:prstGeom prst="rect">
            <a:avLst/>
          </a:prstGeom>
        </p:spPr>
      </p:pic>
      <p:pic>
        <p:nvPicPr>
          <p:cNvPr id="16" name="Рисунок 15">
            <a:extLst>
              <a:ext uri="{FF2B5EF4-FFF2-40B4-BE49-F238E27FC236}">
                <a16:creationId xmlns:a16="http://schemas.microsoft.com/office/drawing/2014/main" id="{168E9DA9-4DDB-5444-93FD-80F19AE06B4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532158" y="648989"/>
            <a:ext cx="2015793" cy="414204"/>
          </a:xfrm>
          <a:prstGeom prst="rect">
            <a:avLst/>
          </a:prstGeom>
        </p:spPr>
      </p:pic>
      <p:pic>
        <p:nvPicPr>
          <p:cNvPr id="2" name="Рисунок 1">
            <a:extLst>
              <a:ext uri="{FF2B5EF4-FFF2-40B4-BE49-F238E27FC236}">
                <a16:creationId xmlns:a16="http://schemas.microsoft.com/office/drawing/2014/main" id="{695677F2-4D67-6AEC-7BEC-D8E640DA0A54}"/>
              </a:ext>
            </a:extLst>
          </p:cNvPr>
          <p:cNvPicPr>
            <a:picLocks noChangeAspect="1"/>
          </p:cNvPicPr>
          <p:nvPr userDrawn="1"/>
        </p:nvPicPr>
        <p:blipFill>
          <a:blip r:embed="rId6"/>
          <a:stretch>
            <a:fillRect/>
          </a:stretch>
        </p:blipFill>
        <p:spPr>
          <a:xfrm>
            <a:off x="686223" y="339862"/>
            <a:ext cx="614492" cy="849578"/>
          </a:xfrm>
          <a:prstGeom prst="rect">
            <a:avLst/>
          </a:prstGeom>
        </p:spPr>
      </p:pic>
    </p:spTree>
    <p:extLst>
      <p:ext uri="{BB962C8B-B14F-4D97-AF65-F5344CB8AC3E}">
        <p14:creationId xmlns:p14="http://schemas.microsoft.com/office/powerpoint/2010/main" val="4204957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6D3081-A76A-7144-873A-65324F6FBA8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DD40C00-5F54-1E49-ABA2-C9C05E72F65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B0B6461-602E-FD49-BF79-CEC646A889DD}"/>
              </a:ext>
            </a:extLst>
          </p:cNvPr>
          <p:cNvSpPr>
            <a:spLocks noGrp="1"/>
          </p:cNvSpPr>
          <p:nvPr>
            <p:ph type="dt" sz="half" idx="10"/>
          </p:nvPr>
        </p:nvSpPr>
        <p:spPr/>
        <p:txBody>
          <a:bodyPr/>
          <a:lstStyle/>
          <a:p>
            <a:fld id="{FEDFD706-4515-DC4D-AFFB-9DEB0C8EDF3C}" type="datetimeFigureOut">
              <a:rPr lang="ru-RU" smtClean="0"/>
              <a:t>18.04.2024</a:t>
            </a:fld>
            <a:endParaRPr lang="ru-RU"/>
          </a:p>
        </p:txBody>
      </p:sp>
      <p:sp>
        <p:nvSpPr>
          <p:cNvPr id="5" name="Нижний колонтитул 4">
            <a:extLst>
              <a:ext uri="{FF2B5EF4-FFF2-40B4-BE49-F238E27FC236}">
                <a16:creationId xmlns:a16="http://schemas.microsoft.com/office/drawing/2014/main" id="{90A55FBB-E42E-1C49-8544-57B3BAD6E1E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919F3EC-2BEB-6840-A9FC-011991EE87FF}"/>
              </a:ext>
            </a:extLst>
          </p:cNvPr>
          <p:cNvSpPr>
            <a:spLocks noGrp="1"/>
          </p:cNvSpPr>
          <p:nvPr>
            <p:ph type="sldNum" sz="quarter" idx="12"/>
          </p:nvPr>
        </p:nvSpPr>
        <p:spPr/>
        <p:txBody>
          <a:bodyPr/>
          <a:lstStyle/>
          <a:p>
            <a:fld id="{43D4AB68-AA0B-BC41-9B56-72209301C5B5}" type="slidenum">
              <a:rPr lang="ru-RU" smtClean="0"/>
              <a:t>‹#›</a:t>
            </a:fld>
            <a:endParaRPr lang="ru-RU"/>
          </a:p>
        </p:txBody>
      </p:sp>
    </p:spTree>
    <p:extLst>
      <p:ext uri="{BB962C8B-B14F-4D97-AF65-F5344CB8AC3E}">
        <p14:creationId xmlns:p14="http://schemas.microsoft.com/office/powerpoint/2010/main" val="38357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BB685C91-9278-9041-B36C-659B83C3E866}"/>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D278C597-2D6B-8542-97F9-6ECF0609757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41743FC-2BEA-5E45-A4FF-FF4640B807DC}"/>
              </a:ext>
            </a:extLst>
          </p:cNvPr>
          <p:cNvSpPr>
            <a:spLocks noGrp="1"/>
          </p:cNvSpPr>
          <p:nvPr>
            <p:ph type="dt" sz="half" idx="10"/>
          </p:nvPr>
        </p:nvSpPr>
        <p:spPr/>
        <p:txBody>
          <a:bodyPr/>
          <a:lstStyle/>
          <a:p>
            <a:fld id="{FEDFD706-4515-DC4D-AFFB-9DEB0C8EDF3C}" type="datetimeFigureOut">
              <a:rPr lang="ru-RU" smtClean="0"/>
              <a:t>18.04.2024</a:t>
            </a:fld>
            <a:endParaRPr lang="ru-RU"/>
          </a:p>
        </p:txBody>
      </p:sp>
      <p:sp>
        <p:nvSpPr>
          <p:cNvPr id="5" name="Нижний колонтитул 4">
            <a:extLst>
              <a:ext uri="{FF2B5EF4-FFF2-40B4-BE49-F238E27FC236}">
                <a16:creationId xmlns:a16="http://schemas.microsoft.com/office/drawing/2014/main" id="{FF35090E-1F7D-8846-9D98-5550A4FD3DE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86A2815-3148-4941-BDC2-39A30DE563D9}"/>
              </a:ext>
            </a:extLst>
          </p:cNvPr>
          <p:cNvSpPr>
            <a:spLocks noGrp="1"/>
          </p:cNvSpPr>
          <p:nvPr>
            <p:ph type="sldNum" sz="quarter" idx="12"/>
          </p:nvPr>
        </p:nvSpPr>
        <p:spPr/>
        <p:txBody>
          <a:bodyPr/>
          <a:lstStyle/>
          <a:p>
            <a:fld id="{43D4AB68-AA0B-BC41-9B56-72209301C5B5}" type="slidenum">
              <a:rPr lang="ru-RU" smtClean="0"/>
              <a:t>‹#›</a:t>
            </a:fld>
            <a:endParaRPr lang="ru-RU"/>
          </a:p>
        </p:txBody>
      </p:sp>
    </p:spTree>
    <p:extLst>
      <p:ext uri="{BB962C8B-B14F-4D97-AF65-F5344CB8AC3E}">
        <p14:creationId xmlns:p14="http://schemas.microsoft.com/office/powerpoint/2010/main" val="3476518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solidFill>
          <a:schemeClr val="bg1"/>
        </a:solidFill>
        <a:effectLst/>
      </p:bgPr>
    </p:bg>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E10C675F-CB16-FD4E-9063-30A86A87E7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0962" y="548640"/>
            <a:ext cx="4420117" cy="6309360"/>
          </a:xfrm>
          <a:prstGeom prst="rect">
            <a:avLst/>
          </a:prstGeom>
        </p:spPr>
      </p:pic>
    </p:spTree>
    <p:extLst>
      <p:ext uri="{BB962C8B-B14F-4D97-AF65-F5344CB8AC3E}">
        <p14:creationId xmlns:p14="http://schemas.microsoft.com/office/powerpoint/2010/main" val="1527342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9" name="Номер слайда 4">
            <a:extLst>
              <a:ext uri="{FF2B5EF4-FFF2-40B4-BE49-F238E27FC236}">
                <a16:creationId xmlns:a16="http://schemas.microsoft.com/office/drawing/2014/main" id="{2B09B737-CE1F-4F44-AC03-E1071B18FE13}"/>
              </a:ext>
            </a:extLst>
          </p:cNvPr>
          <p:cNvSpPr>
            <a:spLocks noGrp="1"/>
          </p:cNvSpPr>
          <p:nvPr>
            <p:ph type="sldNum" sz="quarter" idx="12"/>
          </p:nvPr>
        </p:nvSpPr>
        <p:spPr>
          <a:xfrm>
            <a:off x="8778240" y="5975350"/>
            <a:ext cx="2743200" cy="365125"/>
          </a:xfrm>
        </p:spPr>
        <p:txBody>
          <a:bodyPr/>
          <a:lstStyle>
            <a:lvl1pPr>
              <a:defRPr sz="1800" b="1" i="0">
                <a:solidFill>
                  <a:schemeClr val="tx1"/>
                </a:solidFill>
                <a:latin typeface="Cera Pro" pitchFamily="2" charset="0"/>
              </a:defRPr>
            </a:lvl1pPr>
          </a:lstStyle>
          <a:p>
            <a:fld id="{43D4AB68-AA0B-BC41-9B56-72209301C5B5}" type="slidenum">
              <a:rPr lang="ru-RU" smtClean="0"/>
              <a:pPr/>
              <a:t>‹#›</a:t>
            </a:fld>
            <a:endParaRPr lang="ru-RU" dirty="0"/>
          </a:p>
        </p:txBody>
      </p:sp>
    </p:spTree>
    <p:extLst>
      <p:ext uri="{BB962C8B-B14F-4D97-AF65-F5344CB8AC3E}">
        <p14:creationId xmlns:p14="http://schemas.microsoft.com/office/powerpoint/2010/main" val="2906958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F5804E-417E-E844-BA41-43BE04A72D4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BCB6696-0EE7-B04A-9727-C5608178E9B8}"/>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BE877D3D-1BF1-0745-9463-E250162E28E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223D6A1-BC0B-EE47-B4A4-9C720D2B6570}"/>
              </a:ext>
            </a:extLst>
          </p:cNvPr>
          <p:cNvSpPr>
            <a:spLocks noGrp="1"/>
          </p:cNvSpPr>
          <p:nvPr>
            <p:ph type="dt" sz="half" idx="10"/>
          </p:nvPr>
        </p:nvSpPr>
        <p:spPr/>
        <p:txBody>
          <a:bodyPr/>
          <a:lstStyle/>
          <a:p>
            <a:fld id="{FEDFD706-4515-DC4D-AFFB-9DEB0C8EDF3C}" type="datetimeFigureOut">
              <a:rPr lang="ru-RU" smtClean="0"/>
              <a:t>18.04.2024</a:t>
            </a:fld>
            <a:endParaRPr lang="ru-RU"/>
          </a:p>
        </p:txBody>
      </p:sp>
      <p:sp>
        <p:nvSpPr>
          <p:cNvPr id="6" name="Нижний колонтитул 5">
            <a:extLst>
              <a:ext uri="{FF2B5EF4-FFF2-40B4-BE49-F238E27FC236}">
                <a16:creationId xmlns:a16="http://schemas.microsoft.com/office/drawing/2014/main" id="{66765FF9-D4EB-104E-9083-138E59F6BF4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2642519-4435-F74F-9272-008FF3AAA245}"/>
              </a:ext>
            </a:extLst>
          </p:cNvPr>
          <p:cNvSpPr>
            <a:spLocks noGrp="1"/>
          </p:cNvSpPr>
          <p:nvPr>
            <p:ph type="sldNum" sz="quarter" idx="12"/>
          </p:nvPr>
        </p:nvSpPr>
        <p:spPr/>
        <p:txBody>
          <a:bodyPr/>
          <a:lstStyle/>
          <a:p>
            <a:fld id="{43D4AB68-AA0B-BC41-9B56-72209301C5B5}" type="slidenum">
              <a:rPr lang="ru-RU" smtClean="0"/>
              <a:t>‹#›</a:t>
            </a:fld>
            <a:endParaRPr lang="ru-RU"/>
          </a:p>
        </p:txBody>
      </p:sp>
    </p:spTree>
    <p:extLst>
      <p:ext uri="{BB962C8B-B14F-4D97-AF65-F5344CB8AC3E}">
        <p14:creationId xmlns:p14="http://schemas.microsoft.com/office/powerpoint/2010/main" val="2460296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6245ED-21B6-224C-9507-4063969C1BA2}"/>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39B3BAC-6D97-4841-B96A-11A04C0414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95B66866-843B-3145-9D8D-4CD7C704913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79669CBF-A549-854A-98FC-9ABB88891E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FBBF1231-73FA-C243-8EAF-8A60FCCBA55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44230354-EA4D-A44C-BD99-4A04BBE2FC0C}"/>
              </a:ext>
            </a:extLst>
          </p:cNvPr>
          <p:cNvSpPr>
            <a:spLocks noGrp="1"/>
          </p:cNvSpPr>
          <p:nvPr>
            <p:ph type="dt" sz="half" idx="10"/>
          </p:nvPr>
        </p:nvSpPr>
        <p:spPr/>
        <p:txBody>
          <a:bodyPr/>
          <a:lstStyle/>
          <a:p>
            <a:fld id="{FEDFD706-4515-DC4D-AFFB-9DEB0C8EDF3C}" type="datetimeFigureOut">
              <a:rPr lang="ru-RU" smtClean="0"/>
              <a:t>18.04.2024</a:t>
            </a:fld>
            <a:endParaRPr lang="ru-RU"/>
          </a:p>
        </p:txBody>
      </p:sp>
      <p:sp>
        <p:nvSpPr>
          <p:cNvPr id="8" name="Нижний колонтитул 7">
            <a:extLst>
              <a:ext uri="{FF2B5EF4-FFF2-40B4-BE49-F238E27FC236}">
                <a16:creationId xmlns:a16="http://schemas.microsoft.com/office/drawing/2014/main" id="{C5B54716-891F-664F-8EA8-D5E78324CC2E}"/>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A551EBD2-FC3D-9A43-8484-8B457C328B33}"/>
              </a:ext>
            </a:extLst>
          </p:cNvPr>
          <p:cNvSpPr>
            <a:spLocks noGrp="1"/>
          </p:cNvSpPr>
          <p:nvPr>
            <p:ph type="sldNum" sz="quarter" idx="12"/>
          </p:nvPr>
        </p:nvSpPr>
        <p:spPr/>
        <p:txBody>
          <a:bodyPr/>
          <a:lstStyle/>
          <a:p>
            <a:fld id="{43D4AB68-AA0B-BC41-9B56-72209301C5B5}" type="slidenum">
              <a:rPr lang="ru-RU" smtClean="0"/>
              <a:t>‹#›</a:t>
            </a:fld>
            <a:endParaRPr lang="ru-RU"/>
          </a:p>
        </p:txBody>
      </p:sp>
    </p:spTree>
    <p:extLst>
      <p:ext uri="{BB962C8B-B14F-4D97-AF65-F5344CB8AC3E}">
        <p14:creationId xmlns:p14="http://schemas.microsoft.com/office/powerpoint/2010/main" val="2171943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C0FAE7-1BB3-6344-AFE6-7A85976874C8}"/>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1DD85882-1089-3A48-BAD1-8876676CD828}"/>
              </a:ext>
            </a:extLst>
          </p:cNvPr>
          <p:cNvSpPr>
            <a:spLocks noGrp="1"/>
          </p:cNvSpPr>
          <p:nvPr>
            <p:ph type="dt" sz="half" idx="10"/>
          </p:nvPr>
        </p:nvSpPr>
        <p:spPr/>
        <p:txBody>
          <a:bodyPr/>
          <a:lstStyle/>
          <a:p>
            <a:fld id="{FEDFD706-4515-DC4D-AFFB-9DEB0C8EDF3C}" type="datetimeFigureOut">
              <a:rPr lang="ru-RU" smtClean="0"/>
              <a:t>18.04.2024</a:t>
            </a:fld>
            <a:endParaRPr lang="ru-RU"/>
          </a:p>
        </p:txBody>
      </p:sp>
      <p:sp>
        <p:nvSpPr>
          <p:cNvPr id="4" name="Нижний колонтитул 3">
            <a:extLst>
              <a:ext uri="{FF2B5EF4-FFF2-40B4-BE49-F238E27FC236}">
                <a16:creationId xmlns:a16="http://schemas.microsoft.com/office/drawing/2014/main" id="{C7090761-95C3-7E4B-BA61-B10E2BC94293}"/>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49A70BD7-6DA0-DC44-99DC-CB065D77EE90}"/>
              </a:ext>
            </a:extLst>
          </p:cNvPr>
          <p:cNvSpPr>
            <a:spLocks noGrp="1"/>
          </p:cNvSpPr>
          <p:nvPr>
            <p:ph type="sldNum" sz="quarter" idx="12"/>
          </p:nvPr>
        </p:nvSpPr>
        <p:spPr/>
        <p:txBody>
          <a:bodyPr/>
          <a:lstStyle/>
          <a:p>
            <a:fld id="{43D4AB68-AA0B-BC41-9B56-72209301C5B5}" type="slidenum">
              <a:rPr lang="ru-RU" smtClean="0"/>
              <a:t>‹#›</a:t>
            </a:fld>
            <a:endParaRPr lang="ru-RU"/>
          </a:p>
        </p:txBody>
      </p:sp>
    </p:spTree>
    <p:extLst>
      <p:ext uri="{BB962C8B-B14F-4D97-AF65-F5344CB8AC3E}">
        <p14:creationId xmlns:p14="http://schemas.microsoft.com/office/powerpoint/2010/main" val="17115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90320E3-B222-9144-8A91-DF84C58C87F4}"/>
              </a:ext>
            </a:extLst>
          </p:cNvPr>
          <p:cNvSpPr>
            <a:spLocks noGrp="1"/>
          </p:cNvSpPr>
          <p:nvPr>
            <p:ph type="dt" sz="half" idx="10"/>
          </p:nvPr>
        </p:nvSpPr>
        <p:spPr/>
        <p:txBody>
          <a:bodyPr/>
          <a:lstStyle/>
          <a:p>
            <a:fld id="{FEDFD706-4515-DC4D-AFFB-9DEB0C8EDF3C}" type="datetimeFigureOut">
              <a:rPr lang="ru-RU" smtClean="0"/>
              <a:t>18.04.2024</a:t>
            </a:fld>
            <a:endParaRPr lang="ru-RU"/>
          </a:p>
        </p:txBody>
      </p:sp>
      <p:sp>
        <p:nvSpPr>
          <p:cNvPr id="3" name="Нижний колонтитул 2">
            <a:extLst>
              <a:ext uri="{FF2B5EF4-FFF2-40B4-BE49-F238E27FC236}">
                <a16:creationId xmlns:a16="http://schemas.microsoft.com/office/drawing/2014/main" id="{DAAD062D-3835-B64D-B3B5-7FF87B45ABA2}"/>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B76D95B9-9019-4248-9718-261C8C73AEB5}"/>
              </a:ext>
            </a:extLst>
          </p:cNvPr>
          <p:cNvSpPr>
            <a:spLocks noGrp="1"/>
          </p:cNvSpPr>
          <p:nvPr>
            <p:ph type="sldNum" sz="quarter" idx="12"/>
          </p:nvPr>
        </p:nvSpPr>
        <p:spPr/>
        <p:txBody>
          <a:bodyPr/>
          <a:lstStyle/>
          <a:p>
            <a:fld id="{43D4AB68-AA0B-BC41-9B56-72209301C5B5}" type="slidenum">
              <a:rPr lang="ru-RU" smtClean="0"/>
              <a:t>‹#›</a:t>
            </a:fld>
            <a:endParaRPr lang="ru-RU"/>
          </a:p>
        </p:txBody>
      </p:sp>
    </p:spTree>
    <p:extLst>
      <p:ext uri="{BB962C8B-B14F-4D97-AF65-F5344CB8AC3E}">
        <p14:creationId xmlns:p14="http://schemas.microsoft.com/office/powerpoint/2010/main" val="2294680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AF44C0-29E1-4B4F-88AA-6232C9806A9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759F526E-CEE8-1647-8BAC-89376C4CA5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A0A2C8D-9783-E046-86B9-9D91A59535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1F99B11-E78F-3E41-81F6-39BD98876DCA}"/>
              </a:ext>
            </a:extLst>
          </p:cNvPr>
          <p:cNvSpPr>
            <a:spLocks noGrp="1"/>
          </p:cNvSpPr>
          <p:nvPr>
            <p:ph type="dt" sz="half" idx="10"/>
          </p:nvPr>
        </p:nvSpPr>
        <p:spPr/>
        <p:txBody>
          <a:bodyPr/>
          <a:lstStyle/>
          <a:p>
            <a:fld id="{FEDFD706-4515-DC4D-AFFB-9DEB0C8EDF3C}" type="datetimeFigureOut">
              <a:rPr lang="ru-RU" smtClean="0"/>
              <a:t>18.04.2024</a:t>
            </a:fld>
            <a:endParaRPr lang="ru-RU"/>
          </a:p>
        </p:txBody>
      </p:sp>
      <p:sp>
        <p:nvSpPr>
          <p:cNvPr id="6" name="Нижний колонтитул 5">
            <a:extLst>
              <a:ext uri="{FF2B5EF4-FFF2-40B4-BE49-F238E27FC236}">
                <a16:creationId xmlns:a16="http://schemas.microsoft.com/office/drawing/2014/main" id="{D38C4669-0217-5C4A-BA75-288EADDA8E5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621E833-668D-D149-8111-BE0D1F90A8DC}"/>
              </a:ext>
            </a:extLst>
          </p:cNvPr>
          <p:cNvSpPr>
            <a:spLocks noGrp="1"/>
          </p:cNvSpPr>
          <p:nvPr>
            <p:ph type="sldNum" sz="quarter" idx="12"/>
          </p:nvPr>
        </p:nvSpPr>
        <p:spPr/>
        <p:txBody>
          <a:bodyPr/>
          <a:lstStyle/>
          <a:p>
            <a:fld id="{43D4AB68-AA0B-BC41-9B56-72209301C5B5}" type="slidenum">
              <a:rPr lang="ru-RU" smtClean="0"/>
              <a:t>‹#›</a:t>
            </a:fld>
            <a:endParaRPr lang="ru-RU"/>
          </a:p>
        </p:txBody>
      </p:sp>
    </p:spTree>
    <p:extLst>
      <p:ext uri="{BB962C8B-B14F-4D97-AF65-F5344CB8AC3E}">
        <p14:creationId xmlns:p14="http://schemas.microsoft.com/office/powerpoint/2010/main" val="786089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245D60-010D-FE4D-9D14-F2102A97DF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BEEAFA44-AC5A-B540-A1CD-729C17AE03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10E3662E-1544-2A4D-85F0-AFD1A867F3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14D290D-9922-8B43-8E2F-476E69B07663}"/>
              </a:ext>
            </a:extLst>
          </p:cNvPr>
          <p:cNvSpPr>
            <a:spLocks noGrp="1"/>
          </p:cNvSpPr>
          <p:nvPr>
            <p:ph type="dt" sz="half" idx="10"/>
          </p:nvPr>
        </p:nvSpPr>
        <p:spPr/>
        <p:txBody>
          <a:bodyPr/>
          <a:lstStyle/>
          <a:p>
            <a:fld id="{FEDFD706-4515-DC4D-AFFB-9DEB0C8EDF3C}" type="datetimeFigureOut">
              <a:rPr lang="ru-RU" smtClean="0"/>
              <a:t>18.04.2024</a:t>
            </a:fld>
            <a:endParaRPr lang="ru-RU"/>
          </a:p>
        </p:txBody>
      </p:sp>
      <p:sp>
        <p:nvSpPr>
          <p:cNvPr id="6" name="Нижний колонтитул 5">
            <a:extLst>
              <a:ext uri="{FF2B5EF4-FFF2-40B4-BE49-F238E27FC236}">
                <a16:creationId xmlns:a16="http://schemas.microsoft.com/office/drawing/2014/main" id="{83CFDE01-39F9-A644-9A86-36E5F434337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CF7D5C0-B956-5244-A752-62F120978BDA}"/>
              </a:ext>
            </a:extLst>
          </p:cNvPr>
          <p:cNvSpPr>
            <a:spLocks noGrp="1"/>
          </p:cNvSpPr>
          <p:nvPr>
            <p:ph type="sldNum" sz="quarter" idx="12"/>
          </p:nvPr>
        </p:nvSpPr>
        <p:spPr/>
        <p:txBody>
          <a:bodyPr/>
          <a:lstStyle/>
          <a:p>
            <a:fld id="{43D4AB68-AA0B-BC41-9B56-72209301C5B5}" type="slidenum">
              <a:rPr lang="ru-RU" smtClean="0"/>
              <a:t>‹#›</a:t>
            </a:fld>
            <a:endParaRPr lang="ru-RU"/>
          </a:p>
        </p:txBody>
      </p:sp>
    </p:spTree>
    <p:extLst>
      <p:ext uri="{BB962C8B-B14F-4D97-AF65-F5344CB8AC3E}">
        <p14:creationId xmlns:p14="http://schemas.microsoft.com/office/powerpoint/2010/main" val="649329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BFF812-6030-FD47-9537-16968F6112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9DD3F906-D560-D745-B636-3F1BF19DAA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0D1F2A6-8B8E-D340-AF91-3B057197F2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FD706-4515-DC4D-AFFB-9DEB0C8EDF3C}" type="datetimeFigureOut">
              <a:rPr lang="ru-RU" smtClean="0"/>
              <a:t>18.04.2024</a:t>
            </a:fld>
            <a:endParaRPr lang="ru-RU"/>
          </a:p>
        </p:txBody>
      </p:sp>
      <p:sp>
        <p:nvSpPr>
          <p:cNvPr id="5" name="Нижний колонтитул 4">
            <a:extLst>
              <a:ext uri="{FF2B5EF4-FFF2-40B4-BE49-F238E27FC236}">
                <a16:creationId xmlns:a16="http://schemas.microsoft.com/office/drawing/2014/main" id="{9410EB11-6A7B-3A40-AF63-28B696D1FC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21B95B91-E2F6-124D-8F0F-3743E216E9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4AB68-AA0B-BC41-9B56-72209301C5B5}" type="slidenum">
              <a:rPr lang="ru-RU" smtClean="0"/>
              <a:t>‹#›</a:t>
            </a:fld>
            <a:endParaRPr lang="ru-RU"/>
          </a:p>
        </p:txBody>
      </p:sp>
    </p:spTree>
    <p:extLst>
      <p:ext uri="{BB962C8B-B14F-4D97-AF65-F5344CB8AC3E}">
        <p14:creationId xmlns:p14="http://schemas.microsoft.com/office/powerpoint/2010/main" val="2639927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sv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8.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svg"/><Relationship Id="rId7"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29.png"/><Relationship Id="rId11" Type="http://schemas.openxmlformats.org/officeDocument/2006/relationships/image" Target="../media/image33.png"/><Relationship Id="rId5" Type="http://schemas.openxmlformats.org/officeDocument/2006/relationships/image" Target="../media/image28.pn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4.sv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39.png"/><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5.png"/><Relationship Id="rId9" Type="http://schemas.openxmlformats.org/officeDocument/2006/relationships/image" Target="../media/image37.png"/><Relationship Id="rId1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sv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8.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899E01-5833-584A-90D1-979AA8974591}"/>
              </a:ext>
            </a:extLst>
          </p:cNvPr>
          <p:cNvSpPr txBox="1"/>
          <p:nvPr/>
        </p:nvSpPr>
        <p:spPr>
          <a:xfrm>
            <a:off x="839788" y="4454027"/>
            <a:ext cx="2622256" cy="646331"/>
          </a:xfrm>
          <a:prstGeom prst="rect">
            <a:avLst/>
          </a:prstGeom>
          <a:noFill/>
        </p:spPr>
        <p:txBody>
          <a:bodyPr wrap="none" lIns="0" rtlCol="0">
            <a:spAutoFit/>
          </a:bodyPr>
          <a:lstStyle/>
          <a:p>
            <a:r>
              <a:rPr lang="en-US" sz="3600" b="1" dirty="0">
                <a:latin typeface="Cera Pro" pitchFamily="2" charset="0"/>
              </a:rPr>
              <a:t>Big Three LLC</a:t>
            </a:r>
            <a:endParaRPr lang="ru-RU" sz="3600" b="1" dirty="0">
              <a:latin typeface="Cera Pro" pitchFamily="2" charset="0"/>
            </a:endParaRPr>
          </a:p>
        </p:txBody>
      </p:sp>
      <p:sp>
        <p:nvSpPr>
          <p:cNvPr id="12" name="TextBox 11">
            <a:extLst>
              <a:ext uri="{FF2B5EF4-FFF2-40B4-BE49-F238E27FC236}">
                <a16:creationId xmlns:a16="http://schemas.microsoft.com/office/drawing/2014/main" id="{F70C2B78-98E5-7440-9FB3-BA261A54CCBD}"/>
              </a:ext>
            </a:extLst>
          </p:cNvPr>
          <p:cNvSpPr txBox="1"/>
          <p:nvPr/>
        </p:nvSpPr>
        <p:spPr>
          <a:xfrm>
            <a:off x="839788" y="5564394"/>
            <a:ext cx="1770678" cy="707886"/>
          </a:xfrm>
          <a:prstGeom prst="rect">
            <a:avLst/>
          </a:prstGeom>
          <a:noFill/>
        </p:spPr>
        <p:txBody>
          <a:bodyPr wrap="none" lIns="0" rtlCol="0">
            <a:spAutoFit/>
          </a:bodyPr>
          <a:lstStyle/>
          <a:p>
            <a:r>
              <a:rPr lang="en-US" sz="2000" dirty="0">
                <a:latin typeface="CeraPro-Medium"/>
                <a:cs typeface="CeraPro-Medium"/>
              </a:rPr>
              <a:t>Tehran, Iran</a:t>
            </a:r>
            <a:endParaRPr lang="ru-RU" sz="2000" dirty="0">
              <a:latin typeface="CeraPro-Medium"/>
              <a:cs typeface="CeraPro-Medium"/>
            </a:endParaRPr>
          </a:p>
          <a:p>
            <a:r>
              <a:rPr lang="en" sz="2000" dirty="0">
                <a:latin typeface="CeraPro-Medium"/>
                <a:cs typeface="CeraPro-Medium"/>
              </a:rPr>
              <a:t>May 6-8, 2024</a:t>
            </a:r>
          </a:p>
        </p:txBody>
      </p:sp>
      <p:cxnSp>
        <p:nvCxnSpPr>
          <p:cNvPr id="14" name="Прямая соединительная линия 13">
            <a:extLst>
              <a:ext uri="{FF2B5EF4-FFF2-40B4-BE49-F238E27FC236}">
                <a16:creationId xmlns:a16="http://schemas.microsoft.com/office/drawing/2014/main" id="{0BB63903-70EC-0B4F-82A0-4E34F617E56B}"/>
              </a:ext>
            </a:extLst>
          </p:cNvPr>
          <p:cNvCxnSpPr>
            <a:cxnSpLocks/>
          </p:cNvCxnSpPr>
          <p:nvPr/>
        </p:nvCxnSpPr>
        <p:spPr>
          <a:xfrm>
            <a:off x="839788" y="5282652"/>
            <a:ext cx="3107372" cy="0"/>
          </a:xfrm>
          <a:prstGeom prst="line">
            <a:avLst/>
          </a:prstGeom>
          <a:ln w="38100">
            <a:solidFill>
              <a:srgbClr val="E73439"/>
            </a:solidFill>
          </a:ln>
        </p:spPr>
        <p:style>
          <a:lnRef idx="1">
            <a:schemeClr val="accent1"/>
          </a:lnRef>
          <a:fillRef idx="0">
            <a:schemeClr val="accent1"/>
          </a:fillRef>
          <a:effectRef idx="0">
            <a:schemeClr val="accent1"/>
          </a:effectRef>
          <a:fontRef idx="minor">
            <a:schemeClr val="tx1"/>
          </a:fontRef>
        </p:style>
      </p:cxnSp>
      <p:pic>
        <p:nvPicPr>
          <p:cNvPr id="3" name="Рисунок 2" descr="Изображение выглядит как Шрифт, Графика, текст, снимок экрана&#10;&#10;Автоматически созданное описание">
            <a:extLst>
              <a:ext uri="{FF2B5EF4-FFF2-40B4-BE49-F238E27FC236}">
                <a16:creationId xmlns:a16="http://schemas.microsoft.com/office/drawing/2014/main" id="{C55739ED-D423-DD8C-4946-223EBF47E1C1}"/>
              </a:ext>
            </a:extLst>
          </p:cNvPr>
          <p:cNvPicPr>
            <a:picLocks noChangeAspect="1"/>
          </p:cNvPicPr>
          <p:nvPr/>
        </p:nvPicPr>
        <p:blipFill>
          <a:blip r:embed="rId2"/>
          <a:stretch>
            <a:fillRect/>
          </a:stretch>
        </p:blipFill>
        <p:spPr>
          <a:xfrm>
            <a:off x="646654" y="2424411"/>
            <a:ext cx="4961043" cy="1487657"/>
          </a:xfrm>
          <a:prstGeom prst="rect">
            <a:avLst/>
          </a:prstGeom>
        </p:spPr>
      </p:pic>
    </p:spTree>
    <p:extLst>
      <p:ext uri="{BB962C8B-B14F-4D97-AF65-F5344CB8AC3E}">
        <p14:creationId xmlns:p14="http://schemas.microsoft.com/office/powerpoint/2010/main" val="870151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6A4294-66C6-504F-B471-5F72654527C1}"/>
              </a:ext>
            </a:extLst>
          </p:cNvPr>
          <p:cNvSpPr txBox="1"/>
          <p:nvPr/>
        </p:nvSpPr>
        <p:spPr>
          <a:xfrm>
            <a:off x="533400" y="931535"/>
            <a:ext cx="3930884" cy="523220"/>
          </a:xfrm>
          <a:prstGeom prst="rect">
            <a:avLst/>
          </a:prstGeom>
          <a:noFill/>
        </p:spPr>
        <p:txBody>
          <a:bodyPr wrap="none" rtlCol="0">
            <a:spAutoFit/>
          </a:bodyPr>
          <a:lstStyle/>
          <a:p>
            <a:r>
              <a:rPr lang="en" sz="2800" b="1" dirty="0">
                <a:latin typeface="Cera Pro" pitchFamily="2" charset="0"/>
              </a:rPr>
              <a:t>COMPANY PRODUCTS</a:t>
            </a:r>
            <a:endParaRPr lang="ru-RU" sz="2800" b="1" dirty="0">
              <a:latin typeface="Cera Pro" pitchFamily="2" charset="0"/>
            </a:endParaRPr>
          </a:p>
        </p:txBody>
      </p:sp>
      <p:sp>
        <p:nvSpPr>
          <p:cNvPr id="9" name="TextBox 8">
            <a:extLst>
              <a:ext uri="{FF2B5EF4-FFF2-40B4-BE49-F238E27FC236}">
                <a16:creationId xmlns:a16="http://schemas.microsoft.com/office/drawing/2014/main" id="{C8BBF30C-F0E3-EC48-921C-7049D9785386}"/>
              </a:ext>
            </a:extLst>
          </p:cNvPr>
          <p:cNvSpPr txBox="1"/>
          <p:nvPr/>
        </p:nvSpPr>
        <p:spPr>
          <a:xfrm>
            <a:off x="533400" y="1925935"/>
            <a:ext cx="5398965" cy="3785652"/>
          </a:xfrm>
          <a:prstGeom prst="rect">
            <a:avLst/>
          </a:prstGeom>
          <a:noFill/>
        </p:spPr>
        <p:txBody>
          <a:bodyPr wrap="square" rtlCol="0">
            <a:spAutoFit/>
          </a:bodyPr>
          <a:lstStyle/>
          <a:p>
            <a:pPr algn="just"/>
            <a:r>
              <a:rPr lang="en-US" sz="2400" b="1" dirty="0">
                <a:latin typeface="Cera Pro" pitchFamily="2" charset="0"/>
              </a:rPr>
              <a:t>Telemetry an IoT modules</a:t>
            </a:r>
          </a:p>
          <a:p>
            <a:pPr algn="just"/>
            <a:endParaRPr lang="en-US" dirty="0">
              <a:latin typeface="Cera Pro" pitchFamily="2" charset="0"/>
            </a:endParaRPr>
          </a:p>
          <a:p>
            <a:pPr algn="just"/>
            <a:r>
              <a:rPr lang="en-US" dirty="0">
                <a:latin typeface="Cera Pro" pitchFamily="2" charset="0"/>
              </a:rPr>
              <a:t>An extensible set of protocols for receiving data over low-level transmission protocols.</a:t>
            </a:r>
          </a:p>
          <a:p>
            <a:pPr algn="just"/>
            <a:endParaRPr lang="en-US" dirty="0">
              <a:latin typeface="Cera Pro" pitchFamily="2" charset="0"/>
            </a:endParaRPr>
          </a:p>
          <a:p>
            <a:pPr algn="just"/>
            <a:r>
              <a:rPr lang="en-US" u="sng" dirty="0">
                <a:latin typeface="Cera Pro" pitchFamily="2" charset="0"/>
              </a:rPr>
              <a:t>It includes</a:t>
            </a:r>
            <a:r>
              <a:rPr lang="en-US" dirty="0">
                <a:latin typeface="Cera Pro" pitchFamily="2" charset="0"/>
              </a:rPr>
              <a:t>:</a:t>
            </a:r>
          </a:p>
          <a:p>
            <a:pPr marL="285750" indent="-285750" algn="just">
              <a:buFont typeface="Arial" panose="020B0604020202020204" pitchFamily="34" charset="0"/>
              <a:buChar char="•"/>
            </a:pPr>
            <a:r>
              <a:rPr lang="en-US" dirty="0">
                <a:latin typeface="Cera Pro" pitchFamily="2" charset="0"/>
              </a:rPr>
              <a:t>Handling up to 500 000 requests per sec;</a:t>
            </a:r>
          </a:p>
          <a:p>
            <a:pPr marL="285750" indent="-285750" algn="just">
              <a:buFont typeface="Arial" panose="020B0604020202020204" pitchFamily="34" charset="0"/>
              <a:buChar char="•"/>
            </a:pPr>
            <a:r>
              <a:rPr lang="en-US" dirty="0">
                <a:latin typeface="Cera Pro" pitchFamily="2" charset="0"/>
              </a:rPr>
              <a:t>Support of Big Data receiving – billions of records;</a:t>
            </a:r>
          </a:p>
          <a:p>
            <a:pPr marL="285750" indent="-285750" algn="just">
              <a:buFont typeface="Arial" panose="020B0604020202020204" pitchFamily="34" charset="0"/>
              <a:buChar char="•"/>
            </a:pPr>
            <a:r>
              <a:rPr lang="en-US" dirty="0">
                <a:latin typeface="Cera Pro" pitchFamily="2" charset="0"/>
              </a:rPr>
              <a:t>Filters and validation of incoming data;</a:t>
            </a:r>
          </a:p>
          <a:p>
            <a:pPr marL="285750" indent="-285750" algn="just">
              <a:buFont typeface="Arial" panose="020B0604020202020204" pitchFamily="34" charset="0"/>
              <a:buChar char="•"/>
            </a:pPr>
            <a:r>
              <a:rPr lang="en-US" dirty="0">
                <a:latin typeface="Cera Pro" pitchFamily="2" charset="0"/>
              </a:rPr>
              <a:t>Authorization of devices</a:t>
            </a:r>
            <a:r>
              <a:rPr lang="ru-RU" dirty="0">
                <a:latin typeface="Cera Pro" pitchFamily="2" charset="0"/>
              </a:rPr>
              <a:t>;</a:t>
            </a:r>
          </a:p>
          <a:p>
            <a:pPr marL="285750" indent="-285750" algn="just">
              <a:buFont typeface="Arial" panose="020B0604020202020204" pitchFamily="34" charset="0"/>
              <a:buChar char="•"/>
            </a:pPr>
            <a:r>
              <a:rPr lang="en-US" dirty="0">
                <a:latin typeface="Cera Pro" pitchFamily="2" charset="0"/>
              </a:rPr>
              <a:t>Processing of income data;</a:t>
            </a:r>
          </a:p>
          <a:p>
            <a:pPr marL="285750" indent="-285750" algn="just">
              <a:buFont typeface="Arial" panose="020B0604020202020204" pitchFamily="34" charset="0"/>
              <a:buChar char="•"/>
            </a:pPr>
            <a:r>
              <a:rPr lang="en-US" dirty="0">
                <a:latin typeface="Cera Pro" pitchFamily="2" charset="0"/>
              </a:rPr>
              <a:t>Multiple simultaneous transmissions</a:t>
            </a:r>
          </a:p>
          <a:p>
            <a:pPr algn="just"/>
            <a:endParaRPr lang="en-US" dirty="0">
              <a:latin typeface="Cera Pro" pitchFamily="2" charset="0"/>
            </a:endParaRPr>
          </a:p>
        </p:txBody>
      </p:sp>
      <p:pic>
        <p:nvPicPr>
          <p:cNvPr id="16" name="Рисунок 15">
            <a:extLst>
              <a:ext uri="{FF2B5EF4-FFF2-40B4-BE49-F238E27FC236}">
                <a16:creationId xmlns:a16="http://schemas.microsoft.com/office/drawing/2014/main" id="{F743937C-BD32-D344-A14F-2A754A8196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66327" y="5955889"/>
            <a:ext cx="1566862" cy="321958"/>
          </a:xfrm>
          <a:prstGeom prst="rect">
            <a:avLst/>
          </a:prstGeom>
        </p:spPr>
      </p:pic>
      <p:pic>
        <p:nvPicPr>
          <p:cNvPr id="2" name="Рисунок 1">
            <a:extLst>
              <a:ext uri="{FF2B5EF4-FFF2-40B4-BE49-F238E27FC236}">
                <a16:creationId xmlns:a16="http://schemas.microsoft.com/office/drawing/2014/main" id="{9BA60712-8B30-FD1B-7348-EFC1F926FED3}"/>
              </a:ext>
            </a:extLst>
          </p:cNvPr>
          <p:cNvPicPr>
            <a:picLocks noChangeAspect="1"/>
          </p:cNvPicPr>
          <p:nvPr/>
        </p:nvPicPr>
        <p:blipFill>
          <a:blip r:embed="rId4"/>
          <a:stretch>
            <a:fillRect/>
          </a:stretch>
        </p:blipFill>
        <p:spPr>
          <a:xfrm>
            <a:off x="9310342" y="5750799"/>
            <a:ext cx="477639" cy="660371"/>
          </a:xfrm>
          <a:prstGeom prst="rect">
            <a:avLst/>
          </a:prstGeom>
        </p:spPr>
      </p:pic>
      <p:pic>
        <p:nvPicPr>
          <p:cNvPr id="7" name="Рисунок 6" descr="Изображение выглядит как Шрифт, Графика, текст, снимок экрана&#10;&#10;Автоматически созданное описание">
            <a:extLst>
              <a:ext uri="{FF2B5EF4-FFF2-40B4-BE49-F238E27FC236}">
                <a16:creationId xmlns:a16="http://schemas.microsoft.com/office/drawing/2014/main" id="{C5AEF422-6310-7444-1347-088819277048}"/>
              </a:ext>
            </a:extLst>
          </p:cNvPr>
          <p:cNvPicPr>
            <a:picLocks noChangeAspect="1"/>
          </p:cNvPicPr>
          <p:nvPr/>
        </p:nvPicPr>
        <p:blipFill>
          <a:blip r:embed="rId5"/>
          <a:stretch>
            <a:fillRect/>
          </a:stretch>
        </p:blipFill>
        <p:spPr>
          <a:xfrm>
            <a:off x="8498413" y="684898"/>
            <a:ext cx="2800958" cy="839917"/>
          </a:xfrm>
          <a:prstGeom prst="rect">
            <a:avLst/>
          </a:prstGeom>
        </p:spPr>
      </p:pic>
      <p:pic>
        <p:nvPicPr>
          <p:cNvPr id="11" name="Рисунок 10" descr="Изображение выглядит как текст, карта, снимок экрана&#10;&#10;Автоматически созданное описание">
            <a:extLst>
              <a:ext uri="{FF2B5EF4-FFF2-40B4-BE49-F238E27FC236}">
                <a16:creationId xmlns:a16="http://schemas.microsoft.com/office/drawing/2014/main" id="{912C2C07-9DEA-BE29-A532-2FE461802C9F}"/>
              </a:ext>
            </a:extLst>
          </p:cNvPr>
          <p:cNvPicPr>
            <a:picLocks noChangeAspect="1"/>
          </p:cNvPicPr>
          <p:nvPr/>
        </p:nvPicPr>
        <p:blipFill>
          <a:blip r:embed="rId6"/>
          <a:stretch>
            <a:fillRect/>
          </a:stretch>
        </p:blipFill>
        <p:spPr>
          <a:xfrm>
            <a:off x="5862735" y="1925935"/>
            <a:ext cx="5588618" cy="3932290"/>
          </a:xfrm>
          <a:prstGeom prst="rect">
            <a:avLst/>
          </a:prstGeom>
        </p:spPr>
      </p:pic>
      <p:pic>
        <p:nvPicPr>
          <p:cNvPr id="6" name="Рисунок 5" descr="Изображение выглядит как текст, снимок экрана, дизайн&#10;&#10;Автоматически созданное описание">
            <a:extLst>
              <a:ext uri="{FF2B5EF4-FFF2-40B4-BE49-F238E27FC236}">
                <a16:creationId xmlns:a16="http://schemas.microsoft.com/office/drawing/2014/main" id="{4995C01A-F54C-E960-09D4-87E032F0D83D}"/>
              </a:ext>
            </a:extLst>
          </p:cNvPr>
          <p:cNvPicPr>
            <a:picLocks noChangeAspect="1"/>
          </p:cNvPicPr>
          <p:nvPr/>
        </p:nvPicPr>
        <p:blipFill>
          <a:blip r:embed="rId7"/>
          <a:stretch>
            <a:fillRect/>
          </a:stretch>
        </p:blipFill>
        <p:spPr>
          <a:xfrm>
            <a:off x="6268477" y="3631658"/>
            <a:ext cx="2388568" cy="2226568"/>
          </a:xfrm>
          <a:prstGeom prst="rect">
            <a:avLst/>
          </a:prstGeom>
        </p:spPr>
      </p:pic>
      <p:pic>
        <p:nvPicPr>
          <p:cNvPr id="15" name="Рисунок 14" descr="Изображение выглядит как текст, карта, снимок экрана, диаграмма&#10;&#10;Автоматически созданное описание">
            <a:extLst>
              <a:ext uri="{FF2B5EF4-FFF2-40B4-BE49-F238E27FC236}">
                <a16:creationId xmlns:a16="http://schemas.microsoft.com/office/drawing/2014/main" id="{156F020F-63F9-63E1-EA1E-B5B3DF3BD646}"/>
              </a:ext>
            </a:extLst>
          </p:cNvPr>
          <p:cNvPicPr>
            <a:picLocks noChangeAspect="1"/>
          </p:cNvPicPr>
          <p:nvPr/>
        </p:nvPicPr>
        <p:blipFill>
          <a:blip r:embed="rId8"/>
          <a:stretch>
            <a:fillRect/>
          </a:stretch>
        </p:blipFill>
        <p:spPr>
          <a:xfrm>
            <a:off x="8498413" y="1817096"/>
            <a:ext cx="3256035" cy="1814561"/>
          </a:xfrm>
          <a:prstGeom prst="rect">
            <a:avLst/>
          </a:prstGeom>
        </p:spPr>
      </p:pic>
    </p:spTree>
    <p:extLst>
      <p:ext uri="{BB962C8B-B14F-4D97-AF65-F5344CB8AC3E}">
        <p14:creationId xmlns:p14="http://schemas.microsoft.com/office/powerpoint/2010/main" val="659288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транспортное средство, Наземный транспорт, текст, снимок экрана&#10;&#10;Автоматически созданное описание">
            <a:extLst>
              <a:ext uri="{FF2B5EF4-FFF2-40B4-BE49-F238E27FC236}">
                <a16:creationId xmlns:a16="http://schemas.microsoft.com/office/drawing/2014/main" id="{770E68D5-37CD-C75E-25A6-C2B458937D94}"/>
              </a:ext>
            </a:extLst>
          </p:cNvPr>
          <p:cNvPicPr>
            <a:picLocks noChangeAspect="1"/>
          </p:cNvPicPr>
          <p:nvPr/>
        </p:nvPicPr>
        <p:blipFill>
          <a:blip r:embed="rId2"/>
          <a:stretch>
            <a:fillRect/>
          </a:stretch>
        </p:blipFill>
        <p:spPr>
          <a:xfrm>
            <a:off x="6524038" y="1524815"/>
            <a:ext cx="5667961" cy="3785652"/>
          </a:xfrm>
          <a:prstGeom prst="rect">
            <a:avLst/>
          </a:prstGeom>
        </p:spPr>
      </p:pic>
      <p:sp>
        <p:nvSpPr>
          <p:cNvPr id="3" name="TextBox 2">
            <a:extLst>
              <a:ext uri="{FF2B5EF4-FFF2-40B4-BE49-F238E27FC236}">
                <a16:creationId xmlns:a16="http://schemas.microsoft.com/office/drawing/2014/main" id="{5E6A4294-66C6-504F-B471-5F72654527C1}"/>
              </a:ext>
            </a:extLst>
          </p:cNvPr>
          <p:cNvSpPr txBox="1"/>
          <p:nvPr/>
        </p:nvSpPr>
        <p:spPr>
          <a:xfrm>
            <a:off x="533400" y="931535"/>
            <a:ext cx="3930884" cy="523220"/>
          </a:xfrm>
          <a:prstGeom prst="rect">
            <a:avLst/>
          </a:prstGeom>
          <a:noFill/>
        </p:spPr>
        <p:txBody>
          <a:bodyPr wrap="none" rtlCol="0">
            <a:spAutoFit/>
          </a:bodyPr>
          <a:lstStyle/>
          <a:p>
            <a:r>
              <a:rPr lang="en" sz="2800" b="1" dirty="0">
                <a:latin typeface="Cera Pro" pitchFamily="2" charset="0"/>
              </a:rPr>
              <a:t>COMPANY PRODUCTS</a:t>
            </a:r>
            <a:endParaRPr lang="ru-RU" sz="2800" b="1" dirty="0">
              <a:latin typeface="Cera Pro" pitchFamily="2" charset="0"/>
            </a:endParaRPr>
          </a:p>
        </p:txBody>
      </p:sp>
      <p:sp>
        <p:nvSpPr>
          <p:cNvPr id="9" name="TextBox 8">
            <a:extLst>
              <a:ext uri="{FF2B5EF4-FFF2-40B4-BE49-F238E27FC236}">
                <a16:creationId xmlns:a16="http://schemas.microsoft.com/office/drawing/2014/main" id="{C8BBF30C-F0E3-EC48-921C-7049D9785386}"/>
              </a:ext>
            </a:extLst>
          </p:cNvPr>
          <p:cNvSpPr txBox="1"/>
          <p:nvPr/>
        </p:nvSpPr>
        <p:spPr>
          <a:xfrm>
            <a:off x="533400" y="1925935"/>
            <a:ext cx="5398965" cy="3785652"/>
          </a:xfrm>
          <a:prstGeom prst="rect">
            <a:avLst/>
          </a:prstGeom>
          <a:noFill/>
        </p:spPr>
        <p:txBody>
          <a:bodyPr wrap="square" rtlCol="0">
            <a:spAutoFit/>
          </a:bodyPr>
          <a:lstStyle/>
          <a:p>
            <a:pPr algn="just"/>
            <a:r>
              <a:rPr lang="en-US" sz="2400" b="1" dirty="0">
                <a:latin typeface="Cera Pro" pitchFamily="2" charset="0"/>
              </a:rPr>
              <a:t>Monitoring of video and photos</a:t>
            </a:r>
          </a:p>
          <a:p>
            <a:pPr algn="just"/>
            <a:endParaRPr lang="en-US" dirty="0">
              <a:latin typeface="Cera Pro" pitchFamily="2" charset="0"/>
            </a:endParaRPr>
          </a:p>
          <a:p>
            <a:pPr algn="just"/>
            <a:r>
              <a:rPr lang="en-US" dirty="0">
                <a:latin typeface="Cera Pro" pitchFamily="2" charset="0"/>
              </a:rPr>
              <a:t>Video streaming from stationary or mobile objects, receiving and processing of photos and videos in the background.</a:t>
            </a:r>
          </a:p>
          <a:p>
            <a:pPr algn="just"/>
            <a:endParaRPr lang="en-US" dirty="0">
              <a:latin typeface="Cera Pro" pitchFamily="2" charset="0"/>
            </a:endParaRPr>
          </a:p>
          <a:p>
            <a:pPr algn="just"/>
            <a:r>
              <a:rPr lang="en-US" u="sng" dirty="0">
                <a:latin typeface="Cera Pro" pitchFamily="2" charset="0"/>
              </a:rPr>
              <a:t>It includes</a:t>
            </a:r>
            <a:r>
              <a:rPr lang="en-US" dirty="0">
                <a:latin typeface="Cera Pro" pitchFamily="2" charset="0"/>
              </a:rPr>
              <a:t>:</a:t>
            </a:r>
          </a:p>
          <a:p>
            <a:pPr marL="285750" indent="-285750" algn="just">
              <a:buFont typeface="Arial" panose="020B0604020202020204" pitchFamily="34" charset="0"/>
              <a:buChar char="•"/>
            </a:pPr>
            <a:r>
              <a:rPr lang="en-US" dirty="0">
                <a:latin typeface="Cera Pro" pitchFamily="2" charset="0"/>
              </a:rPr>
              <a:t>Preprocessing of streaming data;</a:t>
            </a:r>
          </a:p>
          <a:p>
            <a:pPr marL="285750" indent="-285750" algn="just">
              <a:buFont typeface="Arial" panose="020B0604020202020204" pitchFamily="34" charset="0"/>
              <a:buChar char="•"/>
            </a:pPr>
            <a:r>
              <a:rPr lang="en-US" dirty="0">
                <a:latin typeface="Cera Pro" pitchFamily="2" charset="0"/>
              </a:rPr>
              <a:t>Rapid analysis of metadata;</a:t>
            </a:r>
          </a:p>
          <a:p>
            <a:pPr marL="285750" indent="-285750" algn="just">
              <a:buFont typeface="Arial" panose="020B0604020202020204" pitchFamily="34" charset="0"/>
              <a:buChar char="•"/>
            </a:pPr>
            <a:r>
              <a:rPr lang="en-US" dirty="0">
                <a:latin typeface="Cera Pro" pitchFamily="2" charset="0"/>
              </a:rPr>
              <a:t>Automatized correction and transformation of incoming photos;</a:t>
            </a:r>
          </a:p>
          <a:p>
            <a:pPr marL="285750" indent="-285750" algn="just">
              <a:buFont typeface="Arial" panose="020B0604020202020204" pitchFamily="34" charset="0"/>
              <a:buChar char="•"/>
            </a:pPr>
            <a:r>
              <a:rPr lang="en-US" dirty="0">
                <a:latin typeface="Cera Pro" pitchFamily="2" charset="0"/>
              </a:rPr>
              <a:t>Machine vision - images recognition based on a trained neural net.</a:t>
            </a:r>
          </a:p>
        </p:txBody>
      </p:sp>
      <p:pic>
        <p:nvPicPr>
          <p:cNvPr id="16" name="Рисунок 15">
            <a:extLst>
              <a:ext uri="{FF2B5EF4-FFF2-40B4-BE49-F238E27FC236}">
                <a16:creationId xmlns:a16="http://schemas.microsoft.com/office/drawing/2014/main" id="{F743937C-BD32-D344-A14F-2A754A8196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66327" y="5955889"/>
            <a:ext cx="1566862" cy="321958"/>
          </a:xfrm>
          <a:prstGeom prst="rect">
            <a:avLst/>
          </a:prstGeom>
        </p:spPr>
      </p:pic>
      <p:pic>
        <p:nvPicPr>
          <p:cNvPr id="2" name="Рисунок 1">
            <a:extLst>
              <a:ext uri="{FF2B5EF4-FFF2-40B4-BE49-F238E27FC236}">
                <a16:creationId xmlns:a16="http://schemas.microsoft.com/office/drawing/2014/main" id="{9BA60712-8B30-FD1B-7348-EFC1F926FED3}"/>
              </a:ext>
            </a:extLst>
          </p:cNvPr>
          <p:cNvPicPr>
            <a:picLocks noChangeAspect="1"/>
          </p:cNvPicPr>
          <p:nvPr/>
        </p:nvPicPr>
        <p:blipFill>
          <a:blip r:embed="rId5"/>
          <a:stretch>
            <a:fillRect/>
          </a:stretch>
        </p:blipFill>
        <p:spPr>
          <a:xfrm>
            <a:off x="9310342" y="5750799"/>
            <a:ext cx="477639" cy="660371"/>
          </a:xfrm>
          <a:prstGeom prst="rect">
            <a:avLst/>
          </a:prstGeom>
        </p:spPr>
      </p:pic>
      <p:pic>
        <p:nvPicPr>
          <p:cNvPr id="7" name="Рисунок 6" descr="Изображение выглядит как Шрифт, Графика, текст, снимок экрана&#10;&#10;Автоматически созданное описание">
            <a:extLst>
              <a:ext uri="{FF2B5EF4-FFF2-40B4-BE49-F238E27FC236}">
                <a16:creationId xmlns:a16="http://schemas.microsoft.com/office/drawing/2014/main" id="{C5AEF422-6310-7444-1347-088819277048}"/>
              </a:ext>
            </a:extLst>
          </p:cNvPr>
          <p:cNvPicPr>
            <a:picLocks noChangeAspect="1"/>
          </p:cNvPicPr>
          <p:nvPr/>
        </p:nvPicPr>
        <p:blipFill>
          <a:blip r:embed="rId6"/>
          <a:stretch>
            <a:fillRect/>
          </a:stretch>
        </p:blipFill>
        <p:spPr>
          <a:xfrm>
            <a:off x="8498413" y="684898"/>
            <a:ext cx="2800958" cy="839917"/>
          </a:xfrm>
          <a:prstGeom prst="rect">
            <a:avLst/>
          </a:prstGeom>
        </p:spPr>
      </p:pic>
      <p:pic>
        <p:nvPicPr>
          <p:cNvPr id="5" name="Рисунок 4" descr="Изображение выглядит как транспортное средство, Наземный транспорт, снимок экрана, машина&#10;&#10;Автоматически созданное описание">
            <a:extLst>
              <a:ext uri="{FF2B5EF4-FFF2-40B4-BE49-F238E27FC236}">
                <a16:creationId xmlns:a16="http://schemas.microsoft.com/office/drawing/2014/main" id="{746150C3-92B7-F4B5-B419-56348BE30FC5}"/>
              </a:ext>
            </a:extLst>
          </p:cNvPr>
          <p:cNvPicPr>
            <a:picLocks noChangeAspect="1"/>
          </p:cNvPicPr>
          <p:nvPr/>
        </p:nvPicPr>
        <p:blipFill>
          <a:blip r:embed="rId7"/>
          <a:stretch>
            <a:fillRect/>
          </a:stretch>
        </p:blipFill>
        <p:spPr>
          <a:xfrm>
            <a:off x="5667963" y="2464964"/>
            <a:ext cx="3555925" cy="2707593"/>
          </a:xfrm>
          <a:prstGeom prst="rect">
            <a:avLst/>
          </a:prstGeom>
        </p:spPr>
      </p:pic>
    </p:spTree>
    <p:extLst>
      <p:ext uri="{BB962C8B-B14F-4D97-AF65-F5344CB8AC3E}">
        <p14:creationId xmlns:p14="http://schemas.microsoft.com/office/powerpoint/2010/main" val="1849156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Изображение выглядит как текст, программное обеспечение, Операционная система, компьютер&#10;&#10;Автоматически созданное описание">
            <a:extLst>
              <a:ext uri="{FF2B5EF4-FFF2-40B4-BE49-F238E27FC236}">
                <a16:creationId xmlns:a16="http://schemas.microsoft.com/office/drawing/2014/main" id="{1D6855BE-A93C-70A6-2C54-88BB98BB6D44}"/>
              </a:ext>
            </a:extLst>
          </p:cNvPr>
          <p:cNvPicPr>
            <a:picLocks noChangeAspect="1"/>
          </p:cNvPicPr>
          <p:nvPr/>
        </p:nvPicPr>
        <p:blipFill>
          <a:blip r:embed="rId2"/>
          <a:stretch>
            <a:fillRect/>
          </a:stretch>
        </p:blipFill>
        <p:spPr>
          <a:xfrm>
            <a:off x="5012045" y="3685954"/>
            <a:ext cx="3674557" cy="2719464"/>
          </a:xfrm>
          <a:prstGeom prst="rect">
            <a:avLst/>
          </a:prstGeom>
        </p:spPr>
      </p:pic>
      <p:sp>
        <p:nvSpPr>
          <p:cNvPr id="3" name="TextBox 2">
            <a:extLst>
              <a:ext uri="{FF2B5EF4-FFF2-40B4-BE49-F238E27FC236}">
                <a16:creationId xmlns:a16="http://schemas.microsoft.com/office/drawing/2014/main" id="{5E6A4294-66C6-504F-B471-5F72654527C1}"/>
              </a:ext>
            </a:extLst>
          </p:cNvPr>
          <p:cNvSpPr txBox="1"/>
          <p:nvPr/>
        </p:nvSpPr>
        <p:spPr>
          <a:xfrm>
            <a:off x="533400" y="931535"/>
            <a:ext cx="3930884" cy="523220"/>
          </a:xfrm>
          <a:prstGeom prst="rect">
            <a:avLst/>
          </a:prstGeom>
          <a:noFill/>
        </p:spPr>
        <p:txBody>
          <a:bodyPr wrap="none" rtlCol="0">
            <a:spAutoFit/>
          </a:bodyPr>
          <a:lstStyle/>
          <a:p>
            <a:r>
              <a:rPr lang="en" sz="2800" b="1" dirty="0">
                <a:latin typeface="Cera Pro" pitchFamily="2" charset="0"/>
              </a:rPr>
              <a:t>COMPANY PRODUCTS</a:t>
            </a:r>
            <a:endParaRPr lang="ru-RU" sz="2800" b="1" dirty="0">
              <a:latin typeface="Cera Pro" pitchFamily="2" charset="0"/>
            </a:endParaRPr>
          </a:p>
        </p:txBody>
      </p:sp>
      <p:sp>
        <p:nvSpPr>
          <p:cNvPr id="9" name="TextBox 8">
            <a:extLst>
              <a:ext uri="{FF2B5EF4-FFF2-40B4-BE49-F238E27FC236}">
                <a16:creationId xmlns:a16="http://schemas.microsoft.com/office/drawing/2014/main" id="{C8BBF30C-F0E3-EC48-921C-7049D9785386}"/>
              </a:ext>
            </a:extLst>
          </p:cNvPr>
          <p:cNvSpPr txBox="1"/>
          <p:nvPr/>
        </p:nvSpPr>
        <p:spPr>
          <a:xfrm>
            <a:off x="533400" y="1925935"/>
            <a:ext cx="5398965" cy="2400657"/>
          </a:xfrm>
          <a:prstGeom prst="rect">
            <a:avLst/>
          </a:prstGeom>
          <a:noFill/>
        </p:spPr>
        <p:txBody>
          <a:bodyPr wrap="square" rtlCol="0">
            <a:spAutoFit/>
          </a:bodyPr>
          <a:lstStyle/>
          <a:p>
            <a:pPr algn="just"/>
            <a:r>
              <a:rPr lang="en-US" sz="2400" b="1" dirty="0">
                <a:latin typeface="Cera Pro" pitchFamily="2" charset="0"/>
              </a:rPr>
              <a:t>Algorithms module</a:t>
            </a:r>
          </a:p>
          <a:p>
            <a:pPr algn="just"/>
            <a:endParaRPr lang="en-US" dirty="0">
              <a:latin typeface="Cera Pro" pitchFamily="2" charset="0"/>
            </a:endParaRPr>
          </a:p>
          <a:p>
            <a:pPr algn="just"/>
            <a:r>
              <a:rPr lang="en-US" dirty="0">
                <a:latin typeface="Cera Pro" pitchFamily="2" charset="0"/>
              </a:rPr>
              <a:t>Algorithms for solving optimal solutions searching tasks</a:t>
            </a:r>
          </a:p>
          <a:p>
            <a:pPr algn="just"/>
            <a:endParaRPr lang="en-US" dirty="0">
              <a:latin typeface="Cera Pro" pitchFamily="2" charset="0"/>
            </a:endParaRPr>
          </a:p>
          <a:p>
            <a:pPr algn="just"/>
            <a:r>
              <a:rPr lang="en-US" u="sng" dirty="0">
                <a:latin typeface="Cera Pro" pitchFamily="2" charset="0"/>
              </a:rPr>
              <a:t>It includes</a:t>
            </a:r>
            <a:r>
              <a:rPr lang="en-US" dirty="0">
                <a:latin typeface="Cera Pro" pitchFamily="2" charset="0"/>
              </a:rPr>
              <a:t>:</a:t>
            </a:r>
          </a:p>
          <a:p>
            <a:pPr marL="285750" indent="-285750" algn="just">
              <a:buFont typeface="Arial" panose="020B0604020202020204" pitchFamily="34" charset="0"/>
              <a:buChar char="•"/>
            </a:pPr>
            <a:r>
              <a:rPr lang="en-US" dirty="0">
                <a:latin typeface="Cera Pro" pitchFamily="2" charset="0"/>
              </a:rPr>
              <a:t>Multiple route planning;</a:t>
            </a:r>
          </a:p>
          <a:p>
            <a:pPr marL="285750" indent="-285750" algn="just">
              <a:buFont typeface="Arial" panose="020B0604020202020204" pitchFamily="34" charset="0"/>
              <a:buChar char="•"/>
            </a:pPr>
            <a:r>
              <a:rPr lang="en-US" dirty="0">
                <a:latin typeface="Cera Pro" pitchFamily="2" charset="0"/>
              </a:rPr>
              <a:t>Solving linear programming problems;</a:t>
            </a:r>
          </a:p>
          <a:p>
            <a:pPr marL="285750" indent="-285750" algn="just">
              <a:buFont typeface="Arial" panose="020B0604020202020204" pitchFamily="34" charset="0"/>
              <a:buChar char="•"/>
            </a:pPr>
            <a:r>
              <a:rPr lang="en-US" dirty="0">
                <a:latin typeface="Cera Pro" pitchFamily="2" charset="0"/>
              </a:rPr>
              <a:t>“Last mile” task solver.</a:t>
            </a:r>
          </a:p>
        </p:txBody>
      </p:sp>
      <p:pic>
        <p:nvPicPr>
          <p:cNvPr id="16" name="Рисунок 15">
            <a:extLst>
              <a:ext uri="{FF2B5EF4-FFF2-40B4-BE49-F238E27FC236}">
                <a16:creationId xmlns:a16="http://schemas.microsoft.com/office/drawing/2014/main" id="{F743937C-BD32-D344-A14F-2A754A8196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66327" y="5955889"/>
            <a:ext cx="1566862" cy="321958"/>
          </a:xfrm>
          <a:prstGeom prst="rect">
            <a:avLst/>
          </a:prstGeom>
        </p:spPr>
      </p:pic>
      <p:pic>
        <p:nvPicPr>
          <p:cNvPr id="2" name="Рисунок 1">
            <a:extLst>
              <a:ext uri="{FF2B5EF4-FFF2-40B4-BE49-F238E27FC236}">
                <a16:creationId xmlns:a16="http://schemas.microsoft.com/office/drawing/2014/main" id="{9BA60712-8B30-FD1B-7348-EFC1F926FED3}"/>
              </a:ext>
            </a:extLst>
          </p:cNvPr>
          <p:cNvPicPr>
            <a:picLocks noChangeAspect="1"/>
          </p:cNvPicPr>
          <p:nvPr/>
        </p:nvPicPr>
        <p:blipFill>
          <a:blip r:embed="rId5"/>
          <a:stretch>
            <a:fillRect/>
          </a:stretch>
        </p:blipFill>
        <p:spPr>
          <a:xfrm>
            <a:off x="9310342" y="5750799"/>
            <a:ext cx="477639" cy="660371"/>
          </a:xfrm>
          <a:prstGeom prst="rect">
            <a:avLst/>
          </a:prstGeom>
        </p:spPr>
      </p:pic>
      <p:pic>
        <p:nvPicPr>
          <p:cNvPr id="7" name="Рисунок 6" descr="Изображение выглядит как Шрифт, Графика, текст, снимок экрана&#10;&#10;Автоматически созданное описание">
            <a:extLst>
              <a:ext uri="{FF2B5EF4-FFF2-40B4-BE49-F238E27FC236}">
                <a16:creationId xmlns:a16="http://schemas.microsoft.com/office/drawing/2014/main" id="{C5AEF422-6310-7444-1347-088819277048}"/>
              </a:ext>
            </a:extLst>
          </p:cNvPr>
          <p:cNvPicPr>
            <a:picLocks noChangeAspect="1"/>
          </p:cNvPicPr>
          <p:nvPr/>
        </p:nvPicPr>
        <p:blipFill>
          <a:blip r:embed="rId6"/>
          <a:stretch>
            <a:fillRect/>
          </a:stretch>
        </p:blipFill>
        <p:spPr>
          <a:xfrm>
            <a:off x="8498413" y="684898"/>
            <a:ext cx="2800958" cy="839917"/>
          </a:xfrm>
          <a:prstGeom prst="rect">
            <a:avLst/>
          </a:prstGeom>
        </p:spPr>
      </p:pic>
      <p:pic>
        <p:nvPicPr>
          <p:cNvPr id="6" name="Рисунок 5" descr="Изображение выглядит как текст, карта, снимок экрана, программное обеспечение&#10;&#10;Автоматически созданное описание">
            <a:extLst>
              <a:ext uri="{FF2B5EF4-FFF2-40B4-BE49-F238E27FC236}">
                <a16:creationId xmlns:a16="http://schemas.microsoft.com/office/drawing/2014/main" id="{B7CFDAE9-F171-2866-95AC-76C5FF2F720F}"/>
              </a:ext>
            </a:extLst>
          </p:cNvPr>
          <p:cNvPicPr>
            <a:picLocks noChangeAspect="1"/>
          </p:cNvPicPr>
          <p:nvPr/>
        </p:nvPicPr>
        <p:blipFill>
          <a:blip r:embed="rId7"/>
          <a:stretch>
            <a:fillRect/>
          </a:stretch>
        </p:blipFill>
        <p:spPr>
          <a:xfrm>
            <a:off x="6715101" y="1603988"/>
            <a:ext cx="4822033" cy="3937518"/>
          </a:xfrm>
          <a:prstGeom prst="rect">
            <a:avLst/>
          </a:prstGeom>
        </p:spPr>
      </p:pic>
    </p:spTree>
    <p:extLst>
      <p:ext uri="{BB962C8B-B14F-4D97-AF65-F5344CB8AC3E}">
        <p14:creationId xmlns:p14="http://schemas.microsoft.com/office/powerpoint/2010/main" val="1643502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6A4294-66C6-504F-B471-5F72654527C1}"/>
              </a:ext>
            </a:extLst>
          </p:cNvPr>
          <p:cNvSpPr txBox="1"/>
          <p:nvPr/>
        </p:nvSpPr>
        <p:spPr>
          <a:xfrm>
            <a:off x="533400" y="931535"/>
            <a:ext cx="2826415" cy="523220"/>
          </a:xfrm>
          <a:prstGeom prst="rect">
            <a:avLst/>
          </a:prstGeom>
          <a:noFill/>
        </p:spPr>
        <p:txBody>
          <a:bodyPr wrap="none" rtlCol="0">
            <a:spAutoFit/>
          </a:bodyPr>
          <a:lstStyle/>
          <a:p>
            <a:r>
              <a:rPr lang="en" sz="2800" b="1" dirty="0">
                <a:latin typeface="Cera Pro" pitchFamily="2" charset="0"/>
              </a:rPr>
              <a:t>OUR PARTNERS</a:t>
            </a:r>
            <a:endParaRPr lang="ru-RU" sz="2800" b="1" dirty="0">
              <a:latin typeface="Cera Pro" pitchFamily="2" charset="0"/>
            </a:endParaRPr>
          </a:p>
        </p:txBody>
      </p:sp>
      <p:pic>
        <p:nvPicPr>
          <p:cNvPr id="21" name="Рисунок 20">
            <a:extLst>
              <a:ext uri="{FF2B5EF4-FFF2-40B4-BE49-F238E27FC236}">
                <a16:creationId xmlns:a16="http://schemas.microsoft.com/office/drawing/2014/main" id="{F743937C-BD32-D344-A14F-2A754A8196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66327" y="5955889"/>
            <a:ext cx="1566862" cy="321958"/>
          </a:xfrm>
          <a:prstGeom prst="rect">
            <a:avLst/>
          </a:prstGeom>
        </p:spPr>
      </p:pic>
      <p:pic>
        <p:nvPicPr>
          <p:cNvPr id="2" name="Рисунок 1">
            <a:extLst>
              <a:ext uri="{FF2B5EF4-FFF2-40B4-BE49-F238E27FC236}">
                <a16:creationId xmlns:a16="http://schemas.microsoft.com/office/drawing/2014/main" id="{90ABAADD-558C-6079-E07C-9F4C734C5F0A}"/>
              </a:ext>
            </a:extLst>
          </p:cNvPr>
          <p:cNvPicPr>
            <a:picLocks noChangeAspect="1"/>
          </p:cNvPicPr>
          <p:nvPr/>
        </p:nvPicPr>
        <p:blipFill>
          <a:blip r:embed="rId4"/>
          <a:stretch>
            <a:fillRect/>
          </a:stretch>
        </p:blipFill>
        <p:spPr>
          <a:xfrm>
            <a:off x="9310342" y="5750799"/>
            <a:ext cx="477639" cy="660371"/>
          </a:xfrm>
          <a:prstGeom prst="rect">
            <a:avLst/>
          </a:prstGeom>
        </p:spPr>
      </p:pic>
      <p:pic>
        <p:nvPicPr>
          <p:cNvPr id="8" name="Рисунок 7" descr="Изображение выглядит как текст, Шрифт, Графика, логотип&#10;&#10;Автоматически созданное описание">
            <a:extLst>
              <a:ext uri="{FF2B5EF4-FFF2-40B4-BE49-F238E27FC236}">
                <a16:creationId xmlns:a16="http://schemas.microsoft.com/office/drawing/2014/main" id="{FA3028F5-55F2-0C20-A1C5-0FF0C53334F5}"/>
              </a:ext>
            </a:extLst>
          </p:cNvPr>
          <p:cNvPicPr>
            <a:picLocks noChangeAspect="1"/>
          </p:cNvPicPr>
          <p:nvPr/>
        </p:nvPicPr>
        <p:blipFill>
          <a:blip r:embed="rId5"/>
          <a:stretch>
            <a:fillRect/>
          </a:stretch>
        </p:blipFill>
        <p:spPr>
          <a:xfrm>
            <a:off x="4987356" y="3685137"/>
            <a:ext cx="2009102" cy="1314288"/>
          </a:xfrm>
          <a:prstGeom prst="rect">
            <a:avLst/>
          </a:prstGeom>
        </p:spPr>
      </p:pic>
      <p:pic>
        <p:nvPicPr>
          <p:cNvPr id="11" name="Рисунок 10" descr="Изображение выглядит как снимок экрана, Шрифт, Графика, логотип&#10;&#10;Автоматически созданное описание">
            <a:extLst>
              <a:ext uri="{FF2B5EF4-FFF2-40B4-BE49-F238E27FC236}">
                <a16:creationId xmlns:a16="http://schemas.microsoft.com/office/drawing/2014/main" id="{8A4DBCFC-CDE5-8822-6D70-866AA9598560}"/>
              </a:ext>
            </a:extLst>
          </p:cNvPr>
          <p:cNvPicPr>
            <a:picLocks noChangeAspect="1"/>
          </p:cNvPicPr>
          <p:nvPr/>
        </p:nvPicPr>
        <p:blipFill>
          <a:blip r:embed="rId6"/>
          <a:stretch>
            <a:fillRect/>
          </a:stretch>
        </p:blipFill>
        <p:spPr>
          <a:xfrm>
            <a:off x="8465108" y="3171459"/>
            <a:ext cx="2009102" cy="2009102"/>
          </a:xfrm>
          <a:prstGeom prst="rect">
            <a:avLst/>
          </a:prstGeom>
        </p:spPr>
      </p:pic>
      <p:pic>
        <p:nvPicPr>
          <p:cNvPr id="14" name="Рисунок 13" descr="Изображение выглядит как графический дизайн, Графика, Шрифт, снимок экрана&#10;&#10;Автоматически созданное описание">
            <a:extLst>
              <a:ext uri="{FF2B5EF4-FFF2-40B4-BE49-F238E27FC236}">
                <a16:creationId xmlns:a16="http://schemas.microsoft.com/office/drawing/2014/main" id="{5146649A-5D1D-5CAA-715D-9C149A276043}"/>
              </a:ext>
            </a:extLst>
          </p:cNvPr>
          <p:cNvPicPr>
            <a:picLocks noChangeAspect="1"/>
          </p:cNvPicPr>
          <p:nvPr/>
        </p:nvPicPr>
        <p:blipFill>
          <a:blip r:embed="rId7"/>
          <a:stretch>
            <a:fillRect/>
          </a:stretch>
        </p:blipFill>
        <p:spPr>
          <a:xfrm>
            <a:off x="1350416" y="3260631"/>
            <a:ext cx="1830758" cy="1830758"/>
          </a:xfrm>
          <a:prstGeom prst="rect">
            <a:avLst/>
          </a:prstGeom>
        </p:spPr>
      </p:pic>
      <p:pic>
        <p:nvPicPr>
          <p:cNvPr id="16" name="Рисунок 15" descr="Изображение выглядит как Графика, Шрифт, графический дизайн, логотип&#10;&#10;Автоматически созданное описание">
            <a:extLst>
              <a:ext uri="{FF2B5EF4-FFF2-40B4-BE49-F238E27FC236}">
                <a16:creationId xmlns:a16="http://schemas.microsoft.com/office/drawing/2014/main" id="{164990A7-BCF0-BE86-C8BB-AA186DB9D3B4}"/>
              </a:ext>
            </a:extLst>
          </p:cNvPr>
          <p:cNvPicPr>
            <a:picLocks noChangeAspect="1"/>
          </p:cNvPicPr>
          <p:nvPr/>
        </p:nvPicPr>
        <p:blipFill>
          <a:blip r:embed="rId8"/>
          <a:stretch>
            <a:fillRect/>
          </a:stretch>
        </p:blipFill>
        <p:spPr>
          <a:xfrm>
            <a:off x="8465108" y="1607928"/>
            <a:ext cx="2009103" cy="2009103"/>
          </a:xfrm>
          <a:prstGeom prst="rect">
            <a:avLst/>
          </a:prstGeom>
        </p:spPr>
      </p:pic>
      <p:pic>
        <p:nvPicPr>
          <p:cNvPr id="19" name="Рисунок 18" descr="Изображение выглядит как Шрифт, Графика, логотип, графический дизайн&#10;&#10;Автоматически созданное описание">
            <a:extLst>
              <a:ext uri="{FF2B5EF4-FFF2-40B4-BE49-F238E27FC236}">
                <a16:creationId xmlns:a16="http://schemas.microsoft.com/office/drawing/2014/main" id="{F5B21139-C7A1-2F90-345C-493D00D1B39B}"/>
              </a:ext>
            </a:extLst>
          </p:cNvPr>
          <p:cNvPicPr>
            <a:picLocks noChangeAspect="1"/>
          </p:cNvPicPr>
          <p:nvPr/>
        </p:nvPicPr>
        <p:blipFill>
          <a:blip r:embed="rId9"/>
          <a:stretch>
            <a:fillRect/>
          </a:stretch>
        </p:blipFill>
        <p:spPr>
          <a:xfrm>
            <a:off x="4451060" y="2197281"/>
            <a:ext cx="3083942" cy="830395"/>
          </a:xfrm>
          <a:prstGeom prst="rect">
            <a:avLst/>
          </a:prstGeom>
        </p:spPr>
      </p:pic>
      <p:sp>
        <p:nvSpPr>
          <p:cNvPr id="20" name="TextBox 19">
            <a:extLst>
              <a:ext uri="{FF2B5EF4-FFF2-40B4-BE49-F238E27FC236}">
                <a16:creationId xmlns:a16="http://schemas.microsoft.com/office/drawing/2014/main" id="{742777FE-EB26-F319-FDA2-D742F0375569}"/>
              </a:ext>
            </a:extLst>
          </p:cNvPr>
          <p:cNvSpPr txBox="1"/>
          <p:nvPr/>
        </p:nvSpPr>
        <p:spPr>
          <a:xfrm>
            <a:off x="1044763" y="2968243"/>
            <a:ext cx="2688813" cy="584775"/>
          </a:xfrm>
          <a:prstGeom prst="rect">
            <a:avLst/>
          </a:prstGeom>
          <a:noFill/>
        </p:spPr>
        <p:txBody>
          <a:bodyPr wrap="none" rtlCol="0">
            <a:spAutoFit/>
          </a:bodyPr>
          <a:lstStyle/>
          <a:p>
            <a:pPr algn="ctr"/>
            <a:r>
              <a:rPr lang="en-US" sz="1600" dirty="0">
                <a:latin typeface="Cera Pro"/>
              </a:rPr>
              <a:t>“</a:t>
            </a:r>
            <a:r>
              <a:rPr lang="en-US" sz="1600" dirty="0" err="1">
                <a:latin typeface="Cera Pro"/>
              </a:rPr>
              <a:t>Rostelecom</a:t>
            </a:r>
            <a:r>
              <a:rPr lang="en-US" sz="1600" dirty="0">
                <a:latin typeface="Cera Pro"/>
              </a:rPr>
              <a:t>” – the biggest IT </a:t>
            </a:r>
          </a:p>
          <a:p>
            <a:pPr algn="ctr"/>
            <a:r>
              <a:rPr lang="en-US" sz="1600" dirty="0">
                <a:latin typeface="Cera Pro"/>
              </a:rPr>
              <a:t>and telecom company</a:t>
            </a:r>
            <a:endParaRPr lang="ru-RU" sz="1600" dirty="0"/>
          </a:p>
        </p:txBody>
      </p:sp>
      <p:sp>
        <p:nvSpPr>
          <p:cNvPr id="22" name="TextBox 21">
            <a:extLst>
              <a:ext uri="{FF2B5EF4-FFF2-40B4-BE49-F238E27FC236}">
                <a16:creationId xmlns:a16="http://schemas.microsoft.com/office/drawing/2014/main" id="{9D9C9CDD-AB2C-8C87-2E77-72F282B2B4ED}"/>
              </a:ext>
            </a:extLst>
          </p:cNvPr>
          <p:cNvSpPr txBox="1"/>
          <p:nvPr/>
        </p:nvSpPr>
        <p:spPr>
          <a:xfrm>
            <a:off x="4619375" y="2968243"/>
            <a:ext cx="2753190" cy="584775"/>
          </a:xfrm>
          <a:prstGeom prst="rect">
            <a:avLst/>
          </a:prstGeom>
          <a:noFill/>
        </p:spPr>
        <p:txBody>
          <a:bodyPr wrap="none" rtlCol="0">
            <a:spAutoFit/>
          </a:bodyPr>
          <a:lstStyle/>
          <a:p>
            <a:pPr algn="ctr"/>
            <a:r>
              <a:rPr lang="en-US" sz="1600" dirty="0">
                <a:latin typeface="Cera Pro"/>
              </a:rPr>
              <a:t>“</a:t>
            </a:r>
            <a:r>
              <a:rPr lang="en-US" sz="1600" dirty="0" err="1">
                <a:latin typeface="Cera Pro"/>
              </a:rPr>
              <a:t>Selectel</a:t>
            </a:r>
            <a:r>
              <a:rPr lang="en-US" sz="1600" dirty="0">
                <a:latin typeface="Cera Pro"/>
              </a:rPr>
              <a:t>” – one of the biggest </a:t>
            </a:r>
          </a:p>
          <a:p>
            <a:pPr algn="ctr"/>
            <a:r>
              <a:rPr lang="en-US" sz="1600" dirty="0">
                <a:latin typeface="Cera Pro"/>
              </a:rPr>
              <a:t>data center providers</a:t>
            </a:r>
            <a:endParaRPr lang="ru-RU" sz="1600" dirty="0"/>
          </a:p>
        </p:txBody>
      </p:sp>
      <p:sp>
        <p:nvSpPr>
          <p:cNvPr id="23" name="TextBox 22">
            <a:extLst>
              <a:ext uri="{FF2B5EF4-FFF2-40B4-BE49-F238E27FC236}">
                <a16:creationId xmlns:a16="http://schemas.microsoft.com/office/drawing/2014/main" id="{B03D861D-FD98-1E7E-3590-20963A7C7186}"/>
              </a:ext>
            </a:extLst>
          </p:cNvPr>
          <p:cNvSpPr txBox="1"/>
          <p:nvPr/>
        </p:nvSpPr>
        <p:spPr>
          <a:xfrm>
            <a:off x="8268245" y="3035777"/>
            <a:ext cx="2402838" cy="338554"/>
          </a:xfrm>
          <a:prstGeom prst="rect">
            <a:avLst/>
          </a:prstGeom>
          <a:noFill/>
        </p:spPr>
        <p:txBody>
          <a:bodyPr wrap="none" rtlCol="0">
            <a:spAutoFit/>
          </a:bodyPr>
          <a:lstStyle/>
          <a:p>
            <a:pPr algn="ctr"/>
            <a:r>
              <a:rPr lang="en-US" sz="1600" dirty="0">
                <a:latin typeface="Cera Pro"/>
              </a:rPr>
              <a:t>“SBER” – Russian top-bank</a:t>
            </a:r>
            <a:endParaRPr lang="ru-RU" sz="1600" dirty="0"/>
          </a:p>
        </p:txBody>
      </p:sp>
      <p:sp>
        <p:nvSpPr>
          <p:cNvPr id="24" name="TextBox 23">
            <a:extLst>
              <a:ext uri="{FF2B5EF4-FFF2-40B4-BE49-F238E27FC236}">
                <a16:creationId xmlns:a16="http://schemas.microsoft.com/office/drawing/2014/main" id="{5962EEC4-E347-875C-6325-9D01E8B812AF}"/>
              </a:ext>
            </a:extLst>
          </p:cNvPr>
          <p:cNvSpPr txBox="1"/>
          <p:nvPr/>
        </p:nvSpPr>
        <p:spPr>
          <a:xfrm>
            <a:off x="842532" y="4950241"/>
            <a:ext cx="3048976" cy="584775"/>
          </a:xfrm>
          <a:prstGeom prst="rect">
            <a:avLst/>
          </a:prstGeom>
          <a:noFill/>
        </p:spPr>
        <p:txBody>
          <a:bodyPr wrap="none" rtlCol="0">
            <a:spAutoFit/>
          </a:bodyPr>
          <a:lstStyle/>
          <a:p>
            <a:pPr algn="ctr"/>
            <a:r>
              <a:rPr lang="en-US" sz="1600" dirty="0">
                <a:latin typeface="Cera Pro"/>
              </a:rPr>
              <a:t>“Agency for Strategic Initiatives”</a:t>
            </a:r>
            <a:r>
              <a:rPr lang="ru-RU" sz="1600" dirty="0">
                <a:latin typeface="Cera Pro"/>
              </a:rPr>
              <a:t> – </a:t>
            </a:r>
            <a:endParaRPr lang="en-US" sz="1600" dirty="0">
              <a:latin typeface="Cera Pro"/>
            </a:endParaRPr>
          </a:p>
          <a:p>
            <a:pPr algn="ctr"/>
            <a:r>
              <a:rPr lang="en-US" sz="1600" dirty="0">
                <a:latin typeface="Cera Pro"/>
              </a:rPr>
              <a:t>the government NCO</a:t>
            </a:r>
            <a:endParaRPr lang="ru-RU" sz="1600" dirty="0"/>
          </a:p>
        </p:txBody>
      </p:sp>
      <p:sp>
        <p:nvSpPr>
          <p:cNvPr id="25" name="TextBox 24">
            <a:extLst>
              <a:ext uri="{FF2B5EF4-FFF2-40B4-BE49-F238E27FC236}">
                <a16:creationId xmlns:a16="http://schemas.microsoft.com/office/drawing/2014/main" id="{A291EEEC-527D-333D-9AAE-421AFB2196D2}"/>
              </a:ext>
            </a:extLst>
          </p:cNvPr>
          <p:cNvSpPr txBox="1"/>
          <p:nvPr/>
        </p:nvSpPr>
        <p:spPr>
          <a:xfrm>
            <a:off x="3806732" y="4950241"/>
            <a:ext cx="4370364" cy="584775"/>
          </a:xfrm>
          <a:prstGeom prst="rect">
            <a:avLst/>
          </a:prstGeom>
          <a:noFill/>
        </p:spPr>
        <p:txBody>
          <a:bodyPr wrap="none" rtlCol="0">
            <a:spAutoFit/>
          </a:bodyPr>
          <a:lstStyle/>
          <a:p>
            <a:pPr algn="ctr"/>
            <a:r>
              <a:rPr lang="en-US" sz="1600" dirty="0">
                <a:latin typeface="Cera Pro"/>
              </a:rPr>
              <a:t>“Russian Environmental Operator”</a:t>
            </a:r>
            <a:r>
              <a:rPr lang="ru-RU" sz="1600" dirty="0">
                <a:latin typeface="Cera Pro"/>
              </a:rPr>
              <a:t> – </a:t>
            </a:r>
            <a:endParaRPr lang="en-US" sz="1600" dirty="0">
              <a:latin typeface="Cera Pro"/>
            </a:endParaRPr>
          </a:p>
          <a:p>
            <a:pPr algn="ctr"/>
            <a:r>
              <a:rPr lang="en-US" sz="1600" dirty="0">
                <a:latin typeface="Cera Pro"/>
              </a:rPr>
              <a:t>public law municipal waste management company</a:t>
            </a:r>
            <a:endParaRPr lang="ru-RU" sz="1600" dirty="0"/>
          </a:p>
        </p:txBody>
      </p:sp>
      <p:sp>
        <p:nvSpPr>
          <p:cNvPr id="26" name="TextBox 25">
            <a:extLst>
              <a:ext uri="{FF2B5EF4-FFF2-40B4-BE49-F238E27FC236}">
                <a16:creationId xmlns:a16="http://schemas.microsoft.com/office/drawing/2014/main" id="{2B29957F-DC54-CEBF-938B-E0BDB79EA87A}"/>
              </a:ext>
            </a:extLst>
          </p:cNvPr>
          <p:cNvSpPr txBox="1"/>
          <p:nvPr/>
        </p:nvSpPr>
        <p:spPr>
          <a:xfrm>
            <a:off x="8223386" y="4939706"/>
            <a:ext cx="2492541" cy="584775"/>
          </a:xfrm>
          <a:prstGeom prst="rect">
            <a:avLst/>
          </a:prstGeom>
          <a:noFill/>
        </p:spPr>
        <p:txBody>
          <a:bodyPr wrap="none" rtlCol="0">
            <a:spAutoFit/>
          </a:bodyPr>
          <a:lstStyle/>
          <a:p>
            <a:pPr algn="ctr"/>
            <a:r>
              <a:rPr lang="en-US" sz="1600" dirty="0">
                <a:latin typeface="Cera Pro"/>
              </a:rPr>
              <a:t>“MIPT”</a:t>
            </a:r>
            <a:r>
              <a:rPr lang="ru-RU" sz="1600" dirty="0">
                <a:latin typeface="Cera Pro"/>
              </a:rPr>
              <a:t> – </a:t>
            </a:r>
            <a:r>
              <a:rPr lang="en-US" sz="1600" dirty="0">
                <a:latin typeface="Cera Pro"/>
              </a:rPr>
              <a:t>Moscow Institute</a:t>
            </a:r>
          </a:p>
          <a:p>
            <a:pPr algn="ctr"/>
            <a:r>
              <a:rPr lang="en-US" sz="1600" dirty="0">
                <a:latin typeface="Cera Pro"/>
              </a:rPr>
              <a:t>of Physics and Technology</a:t>
            </a:r>
            <a:endParaRPr lang="ru-RU" sz="1600" dirty="0"/>
          </a:p>
        </p:txBody>
      </p:sp>
      <p:pic>
        <p:nvPicPr>
          <p:cNvPr id="28" name="Рисунок 27" descr="Изображение выглядит как Шрифт, Графика, текст, снимок экрана&#10;&#10;Автоматически созданное описание">
            <a:extLst>
              <a:ext uri="{FF2B5EF4-FFF2-40B4-BE49-F238E27FC236}">
                <a16:creationId xmlns:a16="http://schemas.microsoft.com/office/drawing/2014/main" id="{4B3A09CE-F1CB-6DCC-75F1-EDDA1099353C}"/>
              </a:ext>
            </a:extLst>
          </p:cNvPr>
          <p:cNvPicPr>
            <a:picLocks noChangeAspect="1"/>
          </p:cNvPicPr>
          <p:nvPr/>
        </p:nvPicPr>
        <p:blipFill>
          <a:blip r:embed="rId10"/>
          <a:stretch>
            <a:fillRect/>
          </a:stretch>
        </p:blipFill>
        <p:spPr>
          <a:xfrm>
            <a:off x="8498413" y="684898"/>
            <a:ext cx="2800958" cy="839917"/>
          </a:xfrm>
          <a:prstGeom prst="rect">
            <a:avLst/>
          </a:prstGeom>
        </p:spPr>
      </p:pic>
      <p:pic>
        <p:nvPicPr>
          <p:cNvPr id="5" name="Рисунок 4" descr="Изображение выглядит как Графика, снимок экрана, графический дизайн, дизайн&#10;&#10;Автоматически созданное описание">
            <a:extLst>
              <a:ext uri="{FF2B5EF4-FFF2-40B4-BE49-F238E27FC236}">
                <a16:creationId xmlns:a16="http://schemas.microsoft.com/office/drawing/2014/main" id="{6DC93932-7DA5-FB46-3A4E-CC5C4748C14B}"/>
              </a:ext>
            </a:extLst>
          </p:cNvPr>
          <p:cNvPicPr>
            <a:picLocks noChangeAspect="1"/>
          </p:cNvPicPr>
          <p:nvPr/>
        </p:nvPicPr>
        <p:blipFill>
          <a:blip r:embed="rId11"/>
          <a:stretch>
            <a:fillRect/>
          </a:stretch>
        </p:blipFill>
        <p:spPr>
          <a:xfrm>
            <a:off x="1448852" y="1620461"/>
            <a:ext cx="1830758" cy="1830758"/>
          </a:xfrm>
          <a:prstGeom prst="rect">
            <a:avLst/>
          </a:prstGeom>
        </p:spPr>
      </p:pic>
    </p:spTree>
    <p:extLst>
      <p:ext uri="{BB962C8B-B14F-4D97-AF65-F5344CB8AC3E}">
        <p14:creationId xmlns:p14="http://schemas.microsoft.com/office/powerpoint/2010/main" val="53736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6A4294-66C6-504F-B471-5F72654527C1}"/>
              </a:ext>
            </a:extLst>
          </p:cNvPr>
          <p:cNvSpPr txBox="1"/>
          <p:nvPr/>
        </p:nvSpPr>
        <p:spPr>
          <a:xfrm>
            <a:off x="533400" y="931535"/>
            <a:ext cx="3089179" cy="523220"/>
          </a:xfrm>
          <a:prstGeom prst="rect">
            <a:avLst/>
          </a:prstGeom>
          <a:noFill/>
        </p:spPr>
        <p:txBody>
          <a:bodyPr wrap="none" rtlCol="0">
            <a:spAutoFit/>
          </a:bodyPr>
          <a:lstStyle/>
          <a:p>
            <a:r>
              <a:rPr lang="en" sz="2800" b="1" dirty="0">
                <a:latin typeface="Cera Pro" pitchFamily="2" charset="0"/>
              </a:rPr>
              <a:t>OUR </a:t>
            </a:r>
            <a:r>
              <a:rPr lang="en-US" sz="2800" b="1" dirty="0">
                <a:latin typeface="Cera Pro" pitchFamily="2" charset="0"/>
              </a:rPr>
              <a:t>MAIN </a:t>
            </a:r>
            <a:r>
              <a:rPr lang="en" sz="2800" b="1" dirty="0">
                <a:latin typeface="Cera Pro" pitchFamily="2" charset="0"/>
              </a:rPr>
              <a:t>CLIENTS</a:t>
            </a:r>
            <a:endParaRPr lang="ru-RU" sz="2800" b="1" dirty="0">
              <a:latin typeface="Cera Pro" pitchFamily="2" charset="0"/>
            </a:endParaRPr>
          </a:p>
        </p:txBody>
      </p:sp>
      <p:pic>
        <p:nvPicPr>
          <p:cNvPr id="13" name="Рисунок 12">
            <a:extLst>
              <a:ext uri="{FF2B5EF4-FFF2-40B4-BE49-F238E27FC236}">
                <a16:creationId xmlns:a16="http://schemas.microsoft.com/office/drawing/2014/main" id="{F743937C-BD32-D344-A14F-2A754A8196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66327" y="5955889"/>
            <a:ext cx="1566862" cy="321958"/>
          </a:xfrm>
          <a:prstGeom prst="rect">
            <a:avLst/>
          </a:prstGeom>
        </p:spPr>
      </p:pic>
      <p:pic>
        <p:nvPicPr>
          <p:cNvPr id="2" name="Рисунок 1">
            <a:extLst>
              <a:ext uri="{FF2B5EF4-FFF2-40B4-BE49-F238E27FC236}">
                <a16:creationId xmlns:a16="http://schemas.microsoft.com/office/drawing/2014/main" id="{3718A469-409C-26F8-3397-337497A40A40}"/>
              </a:ext>
            </a:extLst>
          </p:cNvPr>
          <p:cNvPicPr>
            <a:picLocks noChangeAspect="1"/>
          </p:cNvPicPr>
          <p:nvPr/>
        </p:nvPicPr>
        <p:blipFill>
          <a:blip r:embed="rId4"/>
          <a:stretch>
            <a:fillRect/>
          </a:stretch>
        </p:blipFill>
        <p:spPr>
          <a:xfrm>
            <a:off x="9310342" y="5750799"/>
            <a:ext cx="477639" cy="660371"/>
          </a:xfrm>
          <a:prstGeom prst="rect">
            <a:avLst/>
          </a:prstGeom>
        </p:spPr>
      </p:pic>
      <p:pic>
        <p:nvPicPr>
          <p:cNvPr id="18" name="Рисунок 17">
            <a:extLst>
              <a:ext uri="{FF2B5EF4-FFF2-40B4-BE49-F238E27FC236}">
                <a16:creationId xmlns:a16="http://schemas.microsoft.com/office/drawing/2014/main" id="{34F04586-CBCE-E147-A31B-074654B37DBD}"/>
              </a:ext>
            </a:extLst>
          </p:cNvPr>
          <p:cNvPicPr>
            <a:picLocks noChangeAspect="1"/>
          </p:cNvPicPr>
          <p:nvPr/>
        </p:nvPicPr>
        <p:blipFill>
          <a:blip r:embed="rId5"/>
          <a:srcRect/>
          <a:stretch/>
        </p:blipFill>
        <p:spPr>
          <a:xfrm>
            <a:off x="1113273" y="1298311"/>
            <a:ext cx="2198975" cy="2198975"/>
          </a:xfrm>
          <a:prstGeom prst="rect">
            <a:avLst/>
          </a:prstGeom>
        </p:spPr>
      </p:pic>
      <p:pic>
        <p:nvPicPr>
          <p:cNvPr id="8" name="Рисунок 7" descr="Изображение выглядит как Шрифт, Графика, текст, снимок экрана&#10;&#10;Автоматически созданное описание">
            <a:extLst>
              <a:ext uri="{FF2B5EF4-FFF2-40B4-BE49-F238E27FC236}">
                <a16:creationId xmlns:a16="http://schemas.microsoft.com/office/drawing/2014/main" id="{E7B5497D-6554-3C34-B431-9756C6E7CB44}"/>
              </a:ext>
            </a:extLst>
          </p:cNvPr>
          <p:cNvPicPr>
            <a:picLocks noChangeAspect="1"/>
          </p:cNvPicPr>
          <p:nvPr/>
        </p:nvPicPr>
        <p:blipFill>
          <a:blip r:embed="rId6"/>
          <a:stretch>
            <a:fillRect/>
          </a:stretch>
        </p:blipFill>
        <p:spPr>
          <a:xfrm>
            <a:off x="8498413" y="684898"/>
            <a:ext cx="2800958" cy="839917"/>
          </a:xfrm>
          <a:prstGeom prst="rect">
            <a:avLst/>
          </a:prstGeom>
        </p:spPr>
      </p:pic>
      <p:pic>
        <p:nvPicPr>
          <p:cNvPr id="7" name="Рисунок 6" descr="Изображение выглядит как мультфильм, графическая вставка, иллюстрация&#10;&#10;Автоматически созданное описание">
            <a:extLst>
              <a:ext uri="{FF2B5EF4-FFF2-40B4-BE49-F238E27FC236}">
                <a16:creationId xmlns:a16="http://schemas.microsoft.com/office/drawing/2014/main" id="{9D4E4DA4-D9FD-B173-63DB-14965B5CA952}"/>
              </a:ext>
            </a:extLst>
          </p:cNvPr>
          <p:cNvPicPr>
            <a:picLocks noChangeAspect="1"/>
          </p:cNvPicPr>
          <p:nvPr/>
        </p:nvPicPr>
        <p:blipFill>
          <a:blip r:embed="rId7"/>
          <a:stretch>
            <a:fillRect/>
          </a:stretch>
        </p:blipFill>
        <p:spPr>
          <a:xfrm>
            <a:off x="1461491" y="3519289"/>
            <a:ext cx="1502538" cy="1502538"/>
          </a:xfrm>
          <a:prstGeom prst="rect">
            <a:avLst/>
          </a:prstGeom>
        </p:spPr>
      </p:pic>
      <p:pic>
        <p:nvPicPr>
          <p:cNvPr id="10" name="Рисунок 9" descr="Изображение выглядит как лошадь&#10;&#10;Автоматически созданное описание">
            <a:extLst>
              <a:ext uri="{FF2B5EF4-FFF2-40B4-BE49-F238E27FC236}">
                <a16:creationId xmlns:a16="http://schemas.microsoft.com/office/drawing/2014/main" id="{A98C3E0F-B95E-66CB-978F-C34A858F79A1}"/>
              </a:ext>
            </a:extLst>
          </p:cNvPr>
          <p:cNvPicPr>
            <a:picLocks noChangeAspect="1"/>
          </p:cNvPicPr>
          <p:nvPr/>
        </p:nvPicPr>
        <p:blipFill>
          <a:blip r:embed="rId8"/>
          <a:stretch>
            <a:fillRect/>
          </a:stretch>
        </p:blipFill>
        <p:spPr>
          <a:xfrm>
            <a:off x="4886211" y="3685189"/>
            <a:ext cx="1397072" cy="1397072"/>
          </a:xfrm>
          <a:prstGeom prst="rect">
            <a:avLst/>
          </a:prstGeom>
        </p:spPr>
      </p:pic>
      <p:pic>
        <p:nvPicPr>
          <p:cNvPr id="12" name="Рисунок 11" descr="Изображение выглядит как череп, символ, эмблема&#10;&#10;Автоматически созданное описание">
            <a:extLst>
              <a:ext uri="{FF2B5EF4-FFF2-40B4-BE49-F238E27FC236}">
                <a16:creationId xmlns:a16="http://schemas.microsoft.com/office/drawing/2014/main" id="{D9AF75EF-EE8F-07E3-2937-2247C658A516}"/>
              </a:ext>
            </a:extLst>
          </p:cNvPr>
          <p:cNvPicPr>
            <a:picLocks noChangeAspect="1"/>
          </p:cNvPicPr>
          <p:nvPr/>
        </p:nvPicPr>
        <p:blipFill>
          <a:blip r:embed="rId9"/>
          <a:stretch>
            <a:fillRect/>
          </a:stretch>
        </p:blipFill>
        <p:spPr>
          <a:xfrm>
            <a:off x="4886213" y="1699263"/>
            <a:ext cx="1397072" cy="1397072"/>
          </a:xfrm>
          <a:prstGeom prst="rect">
            <a:avLst/>
          </a:prstGeom>
        </p:spPr>
      </p:pic>
      <p:pic>
        <p:nvPicPr>
          <p:cNvPr id="15" name="Рисунок 14" descr="Изображение выглядит как текст, визитная карточка, Шрифт, снимок экрана&#10;&#10;Автоматически созданное описание">
            <a:extLst>
              <a:ext uri="{FF2B5EF4-FFF2-40B4-BE49-F238E27FC236}">
                <a16:creationId xmlns:a16="http://schemas.microsoft.com/office/drawing/2014/main" id="{B4CCFAAA-F6BE-9E35-10C0-87911156892B}"/>
              </a:ext>
            </a:extLst>
          </p:cNvPr>
          <p:cNvPicPr>
            <a:picLocks noChangeAspect="1"/>
          </p:cNvPicPr>
          <p:nvPr/>
        </p:nvPicPr>
        <p:blipFill>
          <a:blip r:embed="rId10"/>
          <a:stretch>
            <a:fillRect/>
          </a:stretch>
        </p:blipFill>
        <p:spPr>
          <a:xfrm>
            <a:off x="7781453" y="1487960"/>
            <a:ext cx="2426238" cy="1819678"/>
          </a:xfrm>
          <a:prstGeom prst="rect">
            <a:avLst/>
          </a:prstGeom>
        </p:spPr>
      </p:pic>
      <p:sp>
        <p:nvSpPr>
          <p:cNvPr id="16" name="TextBox 15">
            <a:extLst>
              <a:ext uri="{FF2B5EF4-FFF2-40B4-BE49-F238E27FC236}">
                <a16:creationId xmlns:a16="http://schemas.microsoft.com/office/drawing/2014/main" id="{7FB36C13-3444-92E0-06BC-9B656A80FBFA}"/>
              </a:ext>
            </a:extLst>
          </p:cNvPr>
          <p:cNvSpPr txBox="1"/>
          <p:nvPr/>
        </p:nvSpPr>
        <p:spPr>
          <a:xfrm>
            <a:off x="661027" y="5021827"/>
            <a:ext cx="3103478" cy="338554"/>
          </a:xfrm>
          <a:prstGeom prst="rect">
            <a:avLst/>
          </a:prstGeom>
          <a:noFill/>
        </p:spPr>
        <p:txBody>
          <a:bodyPr wrap="none" rtlCol="0">
            <a:spAutoFit/>
          </a:bodyPr>
          <a:lstStyle/>
          <a:p>
            <a:pPr algn="ctr"/>
            <a:r>
              <a:rPr lang="en-US" sz="1600" dirty="0">
                <a:latin typeface="Cera Pro"/>
              </a:rPr>
              <a:t>The government of Moscow region</a:t>
            </a:r>
            <a:endParaRPr lang="ru-RU" sz="1600" dirty="0"/>
          </a:p>
        </p:txBody>
      </p:sp>
      <p:sp>
        <p:nvSpPr>
          <p:cNvPr id="17" name="TextBox 16">
            <a:extLst>
              <a:ext uri="{FF2B5EF4-FFF2-40B4-BE49-F238E27FC236}">
                <a16:creationId xmlns:a16="http://schemas.microsoft.com/office/drawing/2014/main" id="{81DF149B-9FAB-4FCD-2B39-C2BD221991D4}"/>
              </a:ext>
            </a:extLst>
          </p:cNvPr>
          <p:cNvSpPr txBox="1"/>
          <p:nvPr/>
        </p:nvSpPr>
        <p:spPr>
          <a:xfrm>
            <a:off x="4321807" y="5021827"/>
            <a:ext cx="2525883" cy="338554"/>
          </a:xfrm>
          <a:prstGeom prst="rect">
            <a:avLst/>
          </a:prstGeom>
          <a:noFill/>
        </p:spPr>
        <p:txBody>
          <a:bodyPr wrap="none" rtlCol="0">
            <a:spAutoFit/>
          </a:bodyPr>
          <a:lstStyle/>
          <a:p>
            <a:pPr algn="ctr"/>
            <a:r>
              <a:rPr lang="en-US" sz="1600" dirty="0">
                <a:latin typeface="Cera Pro"/>
              </a:rPr>
              <a:t>The government of Moscow</a:t>
            </a:r>
            <a:endParaRPr lang="ru-RU" sz="1600" dirty="0"/>
          </a:p>
        </p:txBody>
      </p:sp>
      <p:sp>
        <p:nvSpPr>
          <p:cNvPr id="19" name="TextBox 18">
            <a:extLst>
              <a:ext uri="{FF2B5EF4-FFF2-40B4-BE49-F238E27FC236}">
                <a16:creationId xmlns:a16="http://schemas.microsoft.com/office/drawing/2014/main" id="{5A3AFDA6-1E17-A5AC-5E4E-F47F9457F432}"/>
              </a:ext>
            </a:extLst>
          </p:cNvPr>
          <p:cNvSpPr txBox="1"/>
          <p:nvPr/>
        </p:nvSpPr>
        <p:spPr>
          <a:xfrm>
            <a:off x="7446759" y="2986654"/>
            <a:ext cx="3195298" cy="584775"/>
          </a:xfrm>
          <a:prstGeom prst="rect">
            <a:avLst/>
          </a:prstGeom>
          <a:noFill/>
        </p:spPr>
        <p:txBody>
          <a:bodyPr wrap="none" rtlCol="0">
            <a:spAutoFit/>
          </a:bodyPr>
          <a:lstStyle/>
          <a:p>
            <a:pPr algn="ctr"/>
            <a:r>
              <a:rPr lang="en-US" sz="1600" dirty="0">
                <a:latin typeface="Cera Pro"/>
              </a:rPr>
              <a:t>“</a:t>
            </a:r>
            <a:r>
              <a:rPr lang="en-US" sz="1600" dirty="0" err="1">
                <a:latin typeface="Cera Pro"/>
              </a:rPr>
              <a:t>Ecotechprom</a:t>
            </a:r>
            <a:r>
              <a:rPr lang="en-US" sz="1600" dirty="0">
                <a:latin typeface="Cera Pro"/>
              </a:rPr>
              <a:t>” – the main Moscow </a:t>
            </a:r>
          </a:p>
          <a:p>
            <a:pPr algn="ctr"/>
            <a:r>
              <a:rPr lang="en-US" sz="1600" dirty="0">
                <a:latin typeface="Cera Pro"/>
              </a:rPr>
              <a:t>waste management company</a:t>
            </a:r>
            <a:endParaRPr lang="ru-RU" sz="1600" dirty="0"/>
          </a:p>
        </p:txBody>
      </p:sp>
      <p:sp>
        <p:nvSpPr>
          <p:cNvPr id="20" name="TextBox 19">
            <a:extLst>
              <a:ext uri="{FF2B5EF4-FFF2-40B4-BE49-F238E27FC236}">
                <a16:creationId xmlns:a16="http://schemas.microsoft.com/office/drawing/2014/main" id="{14D8DFE3-5034-1D02-7E51-EE59C984A580}"/>
              </a:ext>
            </a:extLst>
          </p:cNvPr>
          <p:cNvSpPr txBox="1"/>
          <p:nvPr/>
        </p:nvSpPr>
        <p:spPr>
          <a:xfrm>
            <a:off x="4187410" y="2986653"/>
            <a:ext cx="2794675" cy="584775"/>
          </a:xfrm>
          <a:prstGeom prst="rect">
            <a:avLst/>
          </a:prstGeom>
          <a:noFill/>
        </p:spPr>
        <p:txBody>
          <a:bodyPr wrap="none" rtlCol="0">
            <a:spAutoFit/>
          </a:bodyPr>
          <a:lstStyle/>
          <a:p>
            <a:pPr algn="ctr"/>
            <a:r>
              <a:rPr lang="en-US" sz="1600" dirty="0">
                <a:latin typeface="Cera Pro"/>
              </a:rPr>
              <a:t>Federal Service for Supervision </a:t>
            </a:r>
          </a:p>
          <a:p>
            <a:pPr algn="ctr"/>
            <a:r>
              <a:rPr lang="en-US" sz="1600" dirty="0">
                <a:latin typeface="Cera Pro"/>
              </a:rPr>
              <a:t>of Natural Resources</a:t>
            </a:r>
            <a:endParaRPr lang="ru-RU" sz="1600" dirty="0"/>
          </a:p>
        </p:txBody>
      </p:sp>
      <p:sp>
        <p:nvSpPr>
          <p:cNvPr id="21" name="TextBox 20">
            <a:extLst>
              <a:ext uri="{FF2B5EF4-FFF2-40B4-BE49-F238E27FC236}">
                <a16:creationId xmlns:a16="http://schemas.microsoft.com/office/drawing/2014/main" id="{8336F52F-8001-7A94-9F83-86C16399BBDC}"/>
              </a:ext>
            </a:extLst>
          </p:cNvPr>
          <p:cNvSpPr txBox="1"/>
          <p:nvPr/>
        </p:nvSpPr>
        <p:spPr>
          <a:xfrm>
            <a:off x="700242" y="2958150"/>
            <a:ext cx="3022494" cy="584775"/>
          </a:xfrm>
          <a:prstGeom prst="rect">
            <a:avLst/>
          </a:prstGeom>
          <a:noFill/>
        </p:spPr>
        <p:txBody>
          <a:bodyPr wrap="none" rtlCol="0">
            <a:spAutoFit/>
          </a:bodyPr>
          <a:lstStyle/>
          <a:p>
            <a:pPr algn="ctr"/>
            <a:r>
              <a:rPr lang="en-US" sz="1600" dirty="0">
                <a:latin typeface="Cera Pro"/>
              </a:rPr>
              <a:t>“Rosatom” – Russian State Atomic</a:t>
            </a:r>
            <a:endParaRPr lang="ru-RU" sz="1600" dirty="0">
              <a:latin typeface="Cera Pro"/>
            </a:endParaRPr>
          </a:p>
          <a:p>
            <a:pPr algn="ctr"/>
            <a:r>
              <a:rPr lang="en-US" sz="1600" dirty="0">
                <a:latin typeface="Cera Pro"/>
              </a:rPr>
              <a:t> Energy Corporation </a:t>
            </a:r>
            <a:endParaRPr lang="ru-RU" sz="1600" dirty="0"/>
          </a:p>
        </p:txBody>
      </p:sp>
      <p:sp>
        <p:nvSpPr>
          <p:cNvPr id="22" name="TextBox 21">
            <a:extLst>
              <a:ext uri="{FF2B5EF4-FFF2-40B4-BE49-F238E27FC236}">
                <a16:creationId xmlns:a16="http://schemas.microsoft.com/office/drawing/2014/main" id="{1866EE12-4332-598E-757F-1B5FD4E66CEF}"/>
              </a:ext>
            </a:extLst>
          </p:cNvPr>
          <p:cNvSpPr txBox="1"/>
          <p:nvPr/>
        </p:nvSpPr>
        <p:spPr>
          <a:xfrm>
            <a:off x="7530499" y="4974313"/>
            <a:ext cx="3027817" cy="584775"/>
          </a:xfrm>
          <a:prstGeom prst="rect">
            <a:avLst/>
          </a:prstGeom>
          <a:noFill/>
        </p:spPr>
        <p:txBody>
          <a:bodyPr wrap="none" rtlCol="0">
            <a:spAutoFit/>
          </a:bodyPr>
          <a:lstStyle/>
          <a:p>
            <a:pPr algn="ctr"/>
            <a:r>
              <a:rPr lang="en-US" sz="1600" dirty="0">
                <a:latin typeface="Cera Pro"/>
              </a:rPr>
              <a:t>+ More than </a:t>
            </a:r>
            <a:r>
              <a:rPr lang="ru-RU" sz="1600" dirty="0">
                <a:latin typeface="Cera Pro"/>
              </a:rPr>
              <a:t>100 </a:t>
            </a:r>
            <a:r>
              <a:rPr lang="en-US" sz="1600" dirty="0">
                <a:latin typeface="Cera Pro"/>
              </a:rPr>
              <a:t>regional subjects</a:t>
            </a:r>
          </a:p>
          <a:p>
            <a:pPr algn="ctr"/>
            <a:r>
              <a:rPr lang="en-US" sz="1600" dirty="0">
                <a:latin typeface="Cera Pro"/>
              </a:rPr>
              <a:t> of Russia and private companies</a:t>
            </a:r>
            <a:endParaRPr lang="ru-RU" sz="1600" dirty="0"/>
          </a:p>
        </p:txBody>
      </p:sp>
      <p:grpSp>
        <p:nvGrpSpPr>
          <p:cNvPr id="31" name="Группа 30">
            <a:extLst>
              <a:ext uri="{FF2B5EF4-FFF2-40B4-BE49-F238E27FC236}">
                <a16:creationId xmlns:a16="http://schemas.microsoft.com/office/drawing/2014/main" id="{B9D7AD37-7286-1425-EFF4-9B9EAF31D8CA}"/>
              </a:ext>
            </a:extLst>
          </p:cNvPr>
          <p:cNvGrpSpPr/>
          <p:nvPr/>
        </p:nvGrpSpPr>
        <p:grpSpPr>
          <a:xfrm>
            <a:off x="7990493" y="3491035"/>
            <a:ext cx="2154172" cy="1667545"/>
            <a:chOff x="8024532" y="3491035"/>
            <a:chExt cx="2154172" cy="1667545"/>
          </a:xfrm>
        </p:grpSpPr>
        <p:pic>
          <p:nvPicPr>
            <p:cNvPr id="24" name="Рисунок 23" descr="Изображение выглядит как Шрифт, Графика, логотип, графический дизайн&#10;&#10;Автоматически созданное описание">
              <a:extLst>
                <a:ext uri="{FF2B5EF4-FFF2-40B4-BE49-F238E27FC236}">
                  <a16:creationId xmlns:a16="http://schemas.microsoft.com/office/drawing/2014/main" id="{21A8FE0A-D255-7A82-D86A-779338AB9976}"/>
                </a:ext>
              </a:extLst>
            </p:cNvPr>
            <p:cNvPicPr>
              <a:picLocks noChangeAspect="1"/>
            </p:cNvPicPr>
            <p:nvPr/>
          </p:nvPicPr>
          <p:blipFill>
            <a:blip r:embed="rId11"/>
            <a:stretch>
              <a:fillRect/>
            </a:stretch>
          </p:blipFill>
          <p:spPr>
            <a:xfrm>
              <a:off x="9147502" y="4127378"/>
              <a:ext cx="1031202" cy="1031202"/>
            </a:xfrm>
            <a:prstGeom prst="rect">
              <a:avLst/>
            </a:prstGeom>
          </p:spPr>
        </p:pic>
        <p:pic>
          <p:nvPicPr>
            <p:cNvPr id="26" name="Рисунок 25" descr="Изображение выглядит как Графика, Шрифт, снимок экрана, графический дизайн&#10;&#10;Автоматически созданное описание">
              <a:extLst>
                <a:ext uri="{FF2B5EF4-FFF2-40B4-BE49-F238E27FC236}">
                  <a16:creationId xmlns:a16="http://schemas.microsoft.com/office/drawing/2014/main" id="{C7DFA377-371A-B8B2-25F0-CA19EAFA2A28}"/>
                </a:ext>
              </a:extLst>
            </p:cNvPr>
            <p:cNvPicPr>
              <a:picLocks noChangeAspect="1"/>
            </p:cNvPicPr>
            <p:nvPr/>
          </p:nvPicPr>
          <p:blipFill>
            <a:blip r:embed="rId12"/>
            <a:stretch>
              <a:fillRect/>
            </a:stretch>
          </p:blipFill>
          <p:spPr>
            <a:xfrm>
              <a:off x="8024532" y="3491035"/>
              <a:ext cx="964009" cy="964009"/>
            </a:xfrm>
            <a:prstGeom prst="rect">
              <a:avLst/>
            </a:prstGeom>
          </p:spPr>
        </p:pic>
        <p:pic>
          <p:nvPicPr>
            <p:cNvPr id="28" name="Рисунок 27" descr="Изображение выглядит как герб, корона, эмблема, символ&#10;&#10;Автоматически созданное описание">
              <a:extLst>
                <a:ext uri="{FF2B5EF4-FFF2-40B4-BE49-F238E27FC236}">
                  <a16:creationId xmlns:a16="http://schemas.microsoft.com/office/drawing/2014/main" id="{5D37D8E4-5526-45AA-B551-CE3A57BB2ED0}"/>
                </a:ext>
              </a:extLst>
            </p:cNvPr>
            <p:cNvPicPr>
              <a:picLocks noChangeAspect="1"/>
            </p:cNvPicPr>
            <p:nvPr/>
          </p:nvPicPr>
          <p:blipFill>
            <a:blip r:embed="rId13"/>
            <a:stretch>
              <a:fillRect/>
            </a:stretch>
          </p:blipFill>
          <p:spPr>
            <a:xfrm>
              <a:off x="8263862" y="4302569"/>
              <a:ext cx="537180" cy="671744"/>
            </a:xfrm>
            <a:prstGeom prst="rect">
              <a:avLst/>
            </a:prstGeom>
          </p:spPr>
        </p:pic>
        <p:pic>
          <p:nvPicPr>
            <p:cNvPr id="30" name="Рисунок 29" descr="Изображение выглядит как графическая вставка, иллюстрация, рисунок, птица&#10;&#10;Автоматически созданное описание">
              <a:extLst>
                <a:ext uri="{FF2B5EF4-FFF2-40B4-BE49-F238E27FC236}">
                  <a16:creationId xmlns:a16="http://schemas.microsoft.com/office/drawing/2014/main" id="{D2B0DD5F-5451-874F-5C98-E43CB4001F65}"/>
                </a:ext>
              </a:extLst>
            </p:cNvPr>
            <p:cNvPicPr>
              <a:picLocks noChangeAspect="1"/>
            </p:cNvPicPr>
            <p:nvPr/>
          </p:nvPicPr>
          <p:blipFill>
            <a:blip r:embed="rId14"/>
            <a:stretch>
              <a:fillRect/>
            </a:stretch>
          </p:blipFill>
          <p:spPr>
            <a:xfrm>
              <a:off x="9310343" y="3651991"/>
              <a:ext cx="585154" cy="696334"/>
            </a:xfrm>
            <a:prstGeom prst="rect">
              <a:avLst/>
            </a:prstGeom>
          </p:spPr>
        </p:pic>
      </p:grpSp>
    </p:spTree>
    <p:extLst>
      <p:ext uri="{BB962C8B-B14F-4D97-AF65-F5344CB8AC3E}">
        <p14:creationId xmlns:p14="http://schemas.microsoft.com/office/powerpoint/2010/main" val="490646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6A4294-66C6-504F-B471-5F72654527C1}"/>
              </a:ext>
            </a:extLst>
          </p:cNvPr>
          <p:cNvSpPr txBox="1"/>
          <p:nvPr/>
        </p:nvSpPr>
        <p:spPr>
          <a:xfrm>
            <a:off x="533400" y="931535"/>
            <a:ext cx="3999813" cy="523220"/>
          </a:xfrm>
          <a:prstGeom prst="rect">
            <a:avLst/>
          </a:prstGeom>
          <a:noFill/>
        </p:spPr>
        <p:txBody>
          <a:bodyPr wrap="none" rtlCol="0">
            <a:spAutoFit/>
          </a:bodyPr>
          <a:lstStyle/>
          <a:p>
            <a:r>
              <a:rPr lang="en" sz="2800" b="1" dirty="0">
                <a:latin typeface="Cera Pro" pitchFamily="2" charset="0"/>
              </a:rPr>
              <a:t>PROJECT GEOGRAPHY</a:t>
            </a:r>
            <a:endParaRPr lang="ru-RU" sz="2800" b="1" dirty="0">
              <a:latin typeface="Cera Pro" pitchFamily="2" charset="0"/>
            </a:endParaRPr>
          </a:p>
        </p:txBody>
      </p:sp>
      <p:sp>
        <p:nvSpPr>
          <p:cNvPr id="15" name="TextBox 14">
            <a:extLst>
              <a:ext uri="{FF2B5EF4-FFF2-40B4-BE49-F238E27FC236}">
                <a16:creationId xmlns:a16="http://schemas.microsoft.com/office/drawing/2014/main" id="{87DE6E6B-BFE4-EB43-9A6D-DF1A5541A96D}"/>
              </a:ext>
            </a:extLst>
          </p:cNvPr>
          <p:cNvSpPr txBox="1"/>
          <p:nvPr/>
        </p:nvSpPr>
        <p:spPr>
          <a:xfrm>
            <a:off x="533400" y="1915092"/>
            <a:ext cx="5846763" cy="1508105"/>
          </a:xfrm>
          <a:prstGeom prst="rect">
            <a:avLst/>
          </a:prstGeom>
          <a:noFill/>
        </p:spPr>
        <p:txBody>
          <a:bodyPr wrap="square" rtlCol="0">
            <a:spAutoFit/>
          </a:bodyPr>
          <a:lstStyle/>
          <a:p>
            <a:pPr marL="285750" indent="-285750">
              <a:spcAft>
                <a:spcPts val="1200"/>
              </a:spcAft>
              <a:buClr>
                <a:srgbClr val="E73439"/>
              </a:buClr>
              <a:buFont typeface="Arial" panose="020B0604020202020204" pitchFamily="34" charset="0"/>
              <a:buChar char="•"/>
            </a:pPr>
            <a:r>
              <a:rPr lang="en-US" sz="2400" dirty="0">
                <a:latin typeface="Cera Pro" pitchFamily="2" charset="0"/>
              </a:rPr>
              <a:t>Russian Federation</a:t>
            </a:r>
            <a:endParaRPr lang="en" sz="2400" dirty="0">
              <a:latin typeface="Cera Pro" pitchFamily="2" charset="0"/>
            </a:endParaRPr>
          </a:p>
          <a:p>
            <a:pPr marL="285750" indent="-285750">
              <a:spcAft>
                <a:spcPts val="1200"/>
              </a:spcAft>
              <a:buClr>
                <a:srgbClr val="E73439"/>
              </a:buClr>
              <a:buFont typeface="Arial" panose="020B0604020202020204" pitchFamily="34" charset="0"/>
              <a:buChar char="•"/>
            </a:pPr>
            <a:r>
              <a:rPr lang="en" sz="2400" dirty="0">
                <a:latin typeface="Cera Pro" pitchFamily="2" charset="0"/>
              </a:rPr>
              <a:t>Dubai, UAE (in process)</a:t>
            </a:r>
          </a:p>
          <a:p>
            <a:pPr marL="285750" indent="-285750">
              <a:spcAft>
                <a:spcPts val="1200"/>
              </a:spcAft>
              <a:buClr>
                <a:srgbClr val="E73439"/>
              </a:buClr>
              <a:buFont typeface="Arial" panose="020B0604020202020204" pitchFamily="34" charset="0"/>
              <a:buChar char="•"/>
            </a:pPr>
            <a:r>
              <a:rPr lang="en" sz="2400" dirty="0">
                <a:latin typeface="Cera Pro" pitchFamily="2" charset="0"/>
              </a:rPr>
              <a:t>Astana, Kazakhstan (in process)</a:t>
            </a:r>
          </a:p>
        </p:txBody>
      </p:sp>
      <p:grpSp>
        <p:nvGrpSpPr>
          <p:cNvPr id="10" name="Группа 9">
            <a:extLst>
              <a:ext uri="{FF2B5EF4-FFF2-40B4-BE49-F238E27FC236}">
                <a16:creationId xmlns:a16="http://schemas.microsoft.com/office/drawing/2014/main" id="{05EEA78E-A5EF-4046-870F-87B21E9635CF}"/>
              </a:ext>
            </a:extLst>
          </p:cNvPr>
          <p:cNvGrpSpPr/>
          <p:nvPr/>
        </p:nvGrpSpPr>
        <p:grpSpPr>
          <a:xfrm>
            <a:off x="5154689" y="245270"/>
            <a:ext cx="8890863" cy="4397587"/>
            <a:chOff x="5154689" y="-175645"/>
            <a:chExt cx="8890863" cy="4397587"/>
          </a:xfrm>
          <a:solidFill>
            <a:srgbClr val="9B9D9F">
              <a:alpha val="26000"/>
            </a:srgbClr>
          </a:solidFill>
        </p:grpSpPr>
        <p:sp>
          <p:nvSpPr>
            <p:cNvPr id="2" name="Рисунок 5">
              <a:extLst>
                <a:ext uri="{FF2B5EF4-FFF2-40B4-BE49-F238E27FC236}">
                  <a16:creationId xmlns:a16="http://schemas.microsoft.com/office/drawing/2014/main" id="{E85D937B-1E2F-8943-8BF0-2794B1B12D47}"/>
                </a:ext>
              </a:extLst>
            </p:cNvPr>
            <p:cNvSpPr/>
            <p:nvPr/>
          </p:nvSpPr>
          <p:spPr>
            <a:xfrm>
              <a:off x="5154689" y="497537"/>
              <a:ext cx="4574046" cy="3724405"/>
            </a:xfrm>
            <a:custGeom>
              <a:avLst/>
              <a:gdLst>
                <a:gd name="connsiteX0" fmla="*/ 4462876 w 4574046"/>
                <a:gd name="connsiteY0" fmla="*/ 854949 h 3724405"/>
                <a:gd name="connsiteX1" fmla="*/ 4460628 w 4574046"/>
                <a:gd name="connsiteY1" fmla="*/ 855688 h 3724405"/>
                <a:gd name="connsiteX2" fmla="*/ 4449520 w 4574046"/>
                <a:gd name="connsiteY2" fmla="*/ 899414 h 3724405"/>
                <a:gd name="connsiteX3" fmla="*/ 4523648 w 4574046"/>
                <a:gd name="connsiteY3" fmla="*/ 989083 h 3724405"/>
                <a:gd name="connsiteX4" fmla="*/ 4574047 w 4574046"/>
                <a:gd name="connsiteY4" fmla="*/ 946100 h 3724405"/>
                <a:gd name="connsiteX5" fmla="*/ 4493262 w 4574046"/>
                <a:gd name="connsiteY5" fmla="*/ 861617 h 3724405"/>
                <a:gd name="connsiteX6" fmla="*/ 4479042 w 4574046"/>
                <a:gd name="connsiteY6" fmla="*/ 853803 h 3724405"/>
                <a:gd name="connsiteX7" fmla="*/ 4462876 w 4574046"/>
                <a:gd name="connsiteY7" fmla="*/ 854949 h 3724405"/>
                <a:gd name="connsiteX8" fmla="*/ 3259869 w 4574046"/>
                <a:gd name="connsiteY8" fmla="*/ 2274136 h 3724405"/>
                <a:gd name="connsiteX9" fmla="*/ 3064931 w 4574046"/>
                <a:gd name="connsiteY9" fmla="*/ 2172608 h 3724405"/>
                <a:gd name="connsiteX10" fmla="*/ 3008598 w 4574046"/>
                <a:gd name="connsiteY10" fmla="*/ 2158528 h 3724405"/>
                <a:gd name="connsiteX11" fmla="*/ 2952264 w 4574046"/>
                <a:gd name="connsiteY11" fmla="*/ 2158528 h 3724405"/>
                <a:gd name="connsiteX12" fmla="*/ 2938485 w 4574046"/>
                <a:gd name="connsiteY12" fmla="*/ 2153074 h 3724405"/>
                <a:gd name="connsiteX13" fmla="*/ 2931513 w 4574046"/>
                <a:gd name="connsiteY13" fmla="*/ 2140002 h 3724405"/>
                <a:gd name="connsiteX14" fmla="*/ 2810694 w 4574046"/>
                <a:gd name="connsiteY14" fmla="*/ 2029579 h 3724405"/>
                <a:gd name="connsiteX15" fmla="*/ 2792903 w 4574046"/>
                <a:gd name="connsiteY15" fmla="*/ 2029579 h 3724405"/>
                <a:gd name="connsiteX16" fmla="*/ 2696545 w 4574046"/>
                <a:gd name="connsiteY16" fmla="*/ 1981406 h 3724405"/>
                <a:gd name="connsiteX17" fmla="*/ 2669863 w 4574046"/>
                <a:gd name="connsiteY17" fmla="*/ 1945835 h 3724405"/>
                <a:gd name="connsiteX18" fmla="*/ 2583883 w 4574046"/>
                <a:gd name="connsiteY18" fmla="*/ 1898405 h 3724405"/>
                <a:gd name="connsiteX19" fmla="*/ 2438604 w 4574046"/>
                <a:gd name="connsiteY19" fmla="*/ 1885808 h 3724405"/>
                <a:gd name="connsiteX20" fmla="*/ 2428965 w 4574046"/>
                <a:gd name="connsiteY20" fmla="*/ 1882100 h 3724405"/>
                <a:gd name="connsiteX21" fmla="*/ 2405248 w 4574046"/>
                <a:gd name="connsiteY21" fmla="*/ 1865794 h 3724405"/>
                <a:gd name="connsiteX22" fmla="*/ 2383754 w 4574046"/>
                <a:gd name="connsiteY22" fmla="*/ 1865055 h 3724405"/>
                <a:gd name="connsiteX23" fmla="*/ 2279982 w 4574046"/>
                <a:gd name="connsiteY23" fmla="*/ 1923600 h 3724405"/>
                <a:gd name="connsiteX24" fmla="*/ 2219945 w 4574046"/>
                <a:gd name="connsiteY24" fmla="*/ 1939162 h 3724405"/>
                <a:gd name="connsiteX25" fmla="*/ 2113209 w 4574046"/>
                <a:gd name="connsiteY25" fmla="*/ 1939162 h 3724405"/>
                <a:gd name="connsiteX26" fmla="*/ 2103574 w 4574046"/>
                <a:gd name="connsiteY26" fmla="*/ 1936941 h 3724405"/>
                <a:gd name="connsiteX27" fmla="*/ 2064288 w 4574046"/>
                <a:gd name="connsiteY27" fmla="*/ 1863573 h 3724405"/>
                <a:gd name="connsiteX28" fmla="*/ 2064288 w 4574046"/>
                <a:gd name="connsiteY28" fmla="*/ 1802063 h 3724405"/>
                <a:gd name="connsiteX29" fmla="*/ 2062706 w 4574046"/>
                <a:gd name="connsiteY29" fmla="*/ 1794120 h 3724405"/>
                <a:gd name="connsiteX30" fmla="*/ 2058211 w 4574046"/>
                <a:gd name="connsiteY30" fmla="*/ 1787391 h 3724405"/>
                <a:gd name="connsiteX31" fmla="*/ 2051477 w 4574046"/>
                <a:gd name="connsiteY31" fmla="*/ 1782893 h 3724405"/>
                <a:gd name="connsiteX32" fmla="*/ 2043532 w 4574046"/>
                <a:gd name="connsiteY32" fmla="*/ 1781311 h 3724405"/>
                <a:gd name="connsiteX33" fmla="*/ 1976082 w 4574046"/>
                <a:gd name="connsiteY33" fmla="*/ 1781311 h 3724405"/>
                <a:gd name="connsiteX34" fmla="*/ 1965769 w 4574046"/>
                <a:gd name="connsiteY34" fmla="*/ 1778463 h 3724405"/>
                <a:gd name="connsiteX35" fmla="*/ 1958248 w 4574046"/>
                <a:gd name="connsiteY35" fmla="*/ 1770857 h 3724405"/>
                <a:gd name="connsiteX36" fmla="*/ 1955512 w 4574046"/>
                <a:gd name="connsiteY36" fmla="*/ 1760515 h 3724405"/>
                <a:gd name="connsiteX37" fmla="*/ 1958295 w 4574046"/>
                <a:gd name="connsiteY37" fmla="*/ 1750187 h 3724405"/>
                <a:gd name="connsiteX38" fmla="*/ 1990168 w 4574046"/>
                <a:gd name="connsiteY38" fmla="*/ 1694606 h 3724405"/>
                <a:gd name="connsiteX39" fmla="*/ 1993129 w 4574046"/>
                <a:gd name="connsiteY39" fmla="*/ 1684230 h 3724405"/>
                <a:gd name="connsiteX40" fmla="*/ 1993129 w 4574046"/>
                <a:gd name="connsiteY40" fmla="*/ 1635318 h 3724405"/>
                <a:gd name="connsiteX41" fmla="*/ 1987052 w 4574046"/>
                <a:gd name="connsiteY41" fmla="*/ 1620646 h 3724405"/>
                <a:gd name="connsiteX42" fmla="*/ 1972378 w 4574046"/>
                <a:gd name="connsiteY42" fmla="*/ 1614565 h 3724405"/>
                <a:gd name="connsiteX43" fmla="*/ 1935318 w 4574046"/>
                <a:gd name="connsiteY43" fmla="*/ 1614565 h 3724405"/>
                <a:gd name="connsiteX44" fmla="*/ 1918270 w 4574046"/>
                <a:gd name="connsiteY44" fmla="*/ 1624202 h 3724405"/>
                <a:gd name="connsiteX45" fmla="*/ 1897514 w 4574046"/>
                <a:gd name="connsiteY45" fmla="*/ 1656809 h 3724405"/>
                <a:gd name="connsiteX46" fmla="*/ 1795226 w 4574046"/>
                <a:gd name="connsiteY46" fmla="*/ 1712389 h 3724405"/>
                <a:gd name="connsiteX47" fmla="*/ 1765579 w 4574046"/>
                <a:gd name="connsiteY47" fmla="*/ 1712389 h 3724405"/>
                <a:gd name="connsiteX48" fmla="*/ 1717397 w 4574046"/>
                <a:gd name="connsiteY48" fmla="*/ 1652362 h 3724405"/>
                <a:gd name="connsiteX49" fmla="*/ 1717397 w 4574046"/>
                <a:gd name="connsiteY49" fmla="*/ 1466346 h 3724405"/>
                <a:gd name="connsiteX50" fmla="*/ 1742601 w 4574046"/>
                <a:gd name="connsiteY50" fmla="*/ 1429293 h 3724405"/>
                <a:gd name="connsiteX51" fmla="*/ 1822651 w 4574046"/>
                <a:gd name="connsiteY51" fmla="*/ 1384828 h 3724405"/>
                <a:gd name="connsiteX52" fmla="*/ 1846372 w 4574046"/>
                <a:gd name="connsiteY52" fmla="*/ 1387792 h 3724405"/>
                <a:gd name="connsiteX53" fmla="*/ 1885654 w 4574046"/>
                <a:gd name="connsiteY53" fmla="*/ 1424107 h 3724405"/>
                <a:gd name="connsiteX54" fmla="*/ 1898997 w 4574046"/>
                <a:gd name="connsiteY54" fmla="*/ 1429293 h 3724405"/>
                <a:gd name="connsiteX55" fmla="*/ 1939022 w 4574046"/>
                <a:gd name="connsiteY55" fmla="*/ 1427810 h 3724405"/>
                <a:gd name="connsiteX56" fmla="*/ 1965708 w 4574046"/>
                <a:gd name="connsiteY56" fmla="*/ 1387053 h 3724405"/>
                <a:gd name="connsiteX57" fmla="*/ 2025746 w 4574046"/>
                <a:gd name="connsiteY57" fmla="*/ 1409284 h 3724405"/>
                <a:gd name="connsiteX58" fmla="*/ 2117656 w 4574046"/>
                <a:gd name="connsiteY58" fmla="*/ 1518223 h 3724405"/>
                <a:gd name="connsiteX59" fmla="*/ 2145082 w 4574046"/>
                <a:gd name="connsiteY59" fmla="*/ 1521931 h 3724405"/>
                <a:gd name="connsiteX60" fmla="*/ 2158420 w 4574046"/>
                <a:gd name="connsiteY60" fmla="*/ 1513037 h 3724405"/>
                <a:gd name="connsiteX61" fmla="*/ 2165094 w 4574046"/>
                <a:gd name="connsiteY61" fmla="*/ 1485616 h 3724405"/>
                <a:gd name="connsiteX62" fmla="*/ 2163611 w 4574046"/>
                <a:gd name="connsiteY62" fmla="*/ 1482652 h 3724405"/>
                <a:gd name="connsiteX63" fmla="*/ 2190293 w 4574046"/>
                <a:gd name="connsiteY63" fmla="*/ 1328504 h 3724405"/>
                <a:gd name="connsiteX64" fmla="*/ 2266639 w 4574046"/>
                <a:gd name="connsiteY64" fmla="*/ 1264029 h 3724405"/>
                <a:gd name="connsiteX65" fmla="*/ 2279982 w 4574046"/>
                <a:gd name="connsiteY65" fmla="*/ 1224755 h 3724405"/>
                <a:gd name="connsiteX66" fmla="*/ 2291843 w 4574046"/>
                <a:gd name="connsiteY66" fmla="*/ 1154347 h 3724405"/>
                <a:gd name="connsiteX67" fmla="*/ 2314821 w 4574046"/>
                <a:gd name="connsiteY67" fmla="*/ 1115072 h 3724405"/>
                <a:gd name="connsiteX68" fmla="*/ 2479368 w 4574046"/>
                <a:gd name="connsiteY68" fmla="*/ 976486 h 3724405"/>
                <a:gd name="connsiteX69" fmla="*/ 2509759 w 4574046"/>
                <a:gd name="connsiteY69" fmla="*/ 980933 h 3724405"/>
                <a:gd name="connsiteX70" fmla="*/ 2548301 w 4574046"/>
                <a:gd name="connsiteY70" fmla="*/ 1005389 h 3724405"/>
                <a:gd name="connsiteX71" fmla="*/ 2663933 w 4574046"/>
                <a:gd name="connsiteY71" fmla="*/ 954255 h 3724405"/>
                <a:gd name="connsiteX72" fmla="*/ 2671584 w 4574046"/>
                <a:gd name="connsiteY72" fmla="*/ 946796 h 3724405"/>
                <a:gd name="connsiteX73" fmla="*/ 2674311 w 4574046"/>
                <a:gd name="connsiteY73" fmla="*/ 936467 h 3724405"/>
                <a:gd name="connsiteX74" fmla="*/ 2674311 w 4574046"/>
                <a:gd name="connsiteY74" fmla="*/ 910529 h 3724405"/>
                <a:gd name="connsiteX75" fmla="*/ 2595000 w 4574046"/>
                <a:gd name="connsiteY75" fmla="*/ 926835 h 3724405"/>
                <a:gd name="connsiteX76" fmla="*/ 2570540 w 4574046"/>
                <a:gd name="connsiteY76" fmla="*/ 909790 h 3724405"/>
                <a:gd name="connsiteX77" fmla="*/ 2561644 w 4574046"/>
                <a:gd name="connsiteY77" fmla="*/ 857913 h 3724405"/>
                <a:gd name="connsiteX78" fmla="*/ 2554711 w 4574046"/>
                <a:gd name="connsiteY78" fmla="*/ 845783 h 3724405"/>
                <a:gd name="connsiteX79" fmla="*/ 2541632 w 4574046"/>
                <a:gd name="connsiteY79" fmla="*/ 840869 h 3724405"/>
                <a:gd name="connsiteX80" fmla="*/ 2462321 w 4574046"/>
                <a:gd name="connsiteY80" fmla="*/ 849758 h 3724405"/>
                <a:gd name="connsiteX81" fmla="*/ 2471956 w 4574046"/>
                <a:gd name="connsiteY81" fmla="*/ 826046 h 3724405"/>
                <a:gd name="connsiteX82" fmla="*/ 2491229 w 4574046"/>
                <a:gd name="connsiteY82" fmla="*/ 811222 h 3724405"/>
                <a:gd name="connsiteX83" fmla="*/ 2686910 w 4574046"/>
                <a:gd name="connsiteY83" fmla="*/ 790474 h 3724405"/>
                <a:gd name="connsiteX84" fmla="*/ 2749174 w 4574046"/>
                <a:gd name="connsiteY84" fmla="*/ 765275 h 3724405"/>
                <a:gd name="connsiteX85" fmla="*/ 2788456 w 4574046"/>
                <a:gd name="connsiteY85" fmla="*/ 734890 h 3724405"/>
                <a:gd name="connsiteX86" fmla="*/ 2790682 w 4574046"/>
                <a:gd name="connsiteY86" fmla="*/ 704504 h 3724405"/>
                <a:gd name="connsiteX87" fmla="*/ 2570540 w 4574046"/>
                <a:gd name="connsiteY87" fmla="*/ 479213 h 3724405"/>
                <a:gd name="connsiteX88" fmla="*/ 2559362 w 4574046"/>
                <a:gd name="connsiteY88" fmla="*/ 473349 h 3724405"/>
                <a:gd name="connsiteX89" fmla="*/ 2546819 w 4574046"/>
                <a:gd name="connsiteY89" fmla="*/ 474767 h 3724405"/>
                <a:gd name="connsiteX90" fmla="*/ 2480851 w 4574046"/>
                <a:gd name="connsiteY90" fmla="*/ 505895 h 3724405"/>
                <a:gd name="connsiteX91" fmla="*/ 2460099 w 4574046"/>
                <a:gd name="connsiteY91" fmla="*/ 504413 h 3724405"/>
                <a:gd name="connsiteX92" fmla="*/ 2277756 w 4574046"/>
                <a:gd name="connsiteY92" fmla="*/ 376203 h 3724405"/>
                <a:gd name="connsiteX93" fmla="*/ 2270616 w 4574046"/>
                <a:gd name="connsiteY93" fmla="*/ 372906 h 3724405"/>
                <a:gd name="connsiteX94" fmla="*/ 2262753 w 4574046"/>
                <a:gd name="connsiteY94" fmla="*/ 372595 h 3724405"/>
                <a:gd name="connsiteX95" fmla="*/ 2255371 w 4574046"/>
                <a:gd name="connsiteY95" fmla="*/ 375313 h 3724405"/>
                <a:gd name="connsiteX96" fmla="*/ 2249592 w 4574046"/>
                <a:gd name="connsiteY96" fmla="*/ 380650 h 3724405"/>
                <a:gd name="connsiteX97" fmla="*/ 2221427 w 4574046"/>
                <a:gd name="connsiteY97" fmla="*/ 419186 h 3724405"/>
                <a:gd name="connsiteX98" fmla="*/ 2217719 w 4574046"/>
                <a:gd name="connsiteY98" fmla="*/ 430301 h 3724405"/>
                <a:gd name="connsiteX99" fmla="*/ 2212532 w 4574046"/>
                <a:gd name="connsiteY99" fmla="*/ 525904 h 3724405"/>
                <a:gd name="connsiteX100" fmla="*/ 2218462 w 4574046"/>
                <a:gd name="connsiteY100" fmla="*/ 541467 h 3724405"/>
                <a:gd name="connsiteX101" fmla="*/ 2245144 w 4574046"/>
                <a:gd name="connsiteY101" fmla="*/ 568887 h 3724405"/>
                <a:gd name="connsiteX102" fmla="*/ 2242179 w 4574046"/>
                <a:gd name="connsiteY102" fmla="*/ 600012 h 3724405"/>
                <a:gd name="connsiteX103" fmla="*/ 2202897 w 4574046"/>
                <a:gd name="connsiteY103" fmla="*/ 628176 h 3724405"/>
                <a:gd name="connsiteX104" fmla="*/ 2193985 w 4574046"/>
                <a:gd name="connsiteY104" fmla="*/ 631871 h 3724405"/>
                <a:gd name="connsiteX105" fmla="*/ 2184363 w 4574046"/>
                <a:gd name="connsiteY105" fmla="*/ 631140 h 3724405"/>
                <a:gd name="connsiteX106" fmla="*/ 2095418 w 4574046"/>
                <a:gd name="connsiteY106" fmla="*/ 645959 h 3724405"/>
                <a:gd name="connsiteX107" fmla="*/ 2021298 w 4574046"/>
                <a:gd name="connsiteY107" fmla="*/ 574817 h 3724405"/>
                <a:gd name="connsiteX108" fmla="*/ 1976825 w 4574046"/>
                <a:gd name="connsiteY108" fmla="*/ 559254 h 3724405"/>
                <a:gd name="connsiteX109" fmla="*/ 1922714 w 4574046"/>
                <a:gd name="connsiteY109" fmla="*/ 366570 h 3724405"/>
                <a:gd name="connsiteX110" fmla="*/ 2009437 w 4574046"/>
                <a:gd name="connsiteY110" fmla="*/ 262073 h 3724405"/>
                <a:gd name="connsiteX111" fmla="*/ 2013812 w 4574046"/>
                <a:gd name="connsiteY111" fmla="*/ 252151 h 3724405"/>
                <a:gd name="connsiteX112" fmla="*/ 2013146 w 4574046"/>
                <a:gd name="connsiteY112" fmla="*/ 241325 h 3724405"/>
                <a:gd name="connsiteX113" fmla="*/ 1988686 w 4574046"/>
                <a:gd name="connsiteY113" fmla="*/ 178333 h 3724405"/>
                <a:gd name="connsiteX114" fmla="*/ 1984238 w 4574046"/>
                <a:gd name="connsiteY114" fmla="*/ 171661 h 3724405"/>
                <a:gd name="connsiteX115" fmla="*/ 1886397 w 4574046"/>
                <a:gd name="connsiteY115" fmla="*/ 67168 h 3724405"/>
                <a:gd name="connsiteX116" fmla="*/ 1770026 w 4574046"/>
                <a:gd name="connsiteY116" fmla="*/ 102739 h 3724405"/>
                <a:gd name="connsiteX117" fmla="*/ 1769283 w 4574046"/>
                <a:gd name="connsiteY117" fmla="*/ 108669 h 3724405"/>
                <a:gd name="connsiteX118" fmla="*/ 1702576 w 4574046"/>
                <a:gd name="connsiteY118" fmla="*/ 165731 h 3724405"/>
                <a:gd name="connsiteX119" fmla="*/ 1411275 w 4574046"/>
                <a:gd name="connsiteY119" fmla="*/ 165731 h 3724405"/>
                <a:gd name="connsiteX120" fmla="*/ 1361616 w 4574046"/>
                <a:gd name="connsiteY120" fmla="*/ 155360 h 3724405"/>
                <a:gd name="connsiteX121" fmla="*/ 1162230 w 4574046"/>
                <a:gd name="connsiteY121" fmla="*/ 66425 h 3724405"/>
                <a:gd name="connsiteX122" fmla="*/ 1120718 w 4574046"/>
                <a:gd name="connsiteY122" fmla="*/ 56053 h 3724405"/>
                <a:gd name="connsiteX123" fmla="*/ 937640 w 4574046"/>
                <a:gd name="connsiteY123" fmla="*/ 44194 h 3724405"/>
                <a:gd name="connsiteX124" fmla="*/ 886494 w 4574046"/>
                <a:gd name="connsiteY124" fmla="*/ 52345 h 3724405"/>
                <a:gd name="connsiteX125" fmla="*/ 804222 w 4574046"/>
                <a:gd name="connsiteY125" fmla="*/ 84213 h 3724405"/>
                <a:gd name="connsiteX126" fmla="*/ 735289 w 4574046"/>
                <a:gd name="connsiteY126" fmla="*/ 89399 h 3724405"/>
                <a:gd name="connsiteX127" fmla="*/ 328359 w 4574046"/>
                <a:gd name="connsiteY127" fmla="*/ 2694 h 3724405"/>
                <a:gd name="connsiteX128" fmla="*/ 254978 w 4574046"/>
                <a:gd name="connsiteY128" fmla="*/ 10105 h 3724405"/>
                <a:gd name="connsiteX129" fmla="*/ 63004 w 4574046"/>
                <a:gd name="connsiteY129" fmla="*/ 92363 h 3724405"/>
                <a:gd name="connsiteX130" fmla="*/ 57815 w 4574046"/>
                <a:gd name="connsiteY130" fmla="*/ 127196 h 3724405"/>
                <a:gd name="connsiteX131" fmla="*/ 108218 w 4574046"/>
                <a:gd name="connsiteY131" fmla="*/ 169439 h 3724405"/>
                <a:gd name="connsiteX132" fmla="*/ 95617 w 4574046"/>
                <a:gd name="connsiteY132" fmla="*/ 205750 h 3724405"/>
                <a:gd name="connsiteX133" fmla="*/ 20013 w 4574046"/>
                <a:gd name="connsiteY133" fmla="*/ 207232 h 3724405"/>
                <a:gd name="connsiteX134" fmla="*/ 0 w 4574046"/>
                <a:gd name="connsiteY134" fmla="*/ 227984 h 3724405"/>
                <a:gd name="connsiteX135" fmla="*/ 0 w 4574046"/>
                <a:gd name="connsiteY135" fmla="*/ 238361 h 3724405"/>
                <a:gd name="connsiteX136" fmla="*/ 20013 w 4574046"/>
                <a:gd name="connsiteY136" fmla="*/ 259109 h 3724405"/>
                <a:gd name="connsiteX137" fmla="*/ 85240 w 4574046"/>
                <a:gd name="connsiteY137" fmla="*/ 259852 h 3724405"/>
                <a:gd name="connsiteX138" fmla="*/ 93393 w 4574046"/>
                <a:gd name="connsiteY138" fmla="*/ 299131 h 3724405"/>
                <a:gd name="connsiteX139" fmla="*/ 37061 w 4574046"/>
                <a:gd name="connsiteY139" fmla="*/ 324326 h 3724405"/>
                <a:gd name="connsiteX140" fmla="*/ 25201 w 4574046"/>
                <a:gd name="connsiteY140" fmla="*/ 345079 h 3724405"/>
                <a:gd name="connsiteX141" fmla="*/ 30390 w 4574046"/>
                <a:gd name="connsiteY141" fmla="*/ 401398 h 3724405"/>
                <a:gd name="connsiteX142" fmla="*/ 132678 w 4574046"/>
                <a:gd name="connsiteY142" fmla="*/ 510342 h 3724405"/>
                <a:gd name="connsiteX143" fmla="*/ 172704 w 4574046"/>
                <a:gd name="connsiteY143" fmla="*/ 517010 h 3724405"/>
                <a:gd name="connsiteX144" fmla="*/ 180116 w 4574046"/>
                <a:gd name="connsiteY144" fmla="*/ 554807 h 3724405"/>
                <a:gd name="connsiteX145" fmla="*/ 167515 w 4574046"/>
                <a:gd name="connsiteY145" fmla="*/ 562215 h 3724405"/>
                <a:gd name="connsiteX146" fmla="*/ 167515 w 4574046"/>
                <a:gd name="connsiteY146" fmla="*/ 597047 h 3724405"/>
                <a:gd name="connsiteX147" fmla="*/ 174186 w 4574046"/>
                <a:gd name="connsiteY147" fmla="*/ 600755 h 3724405"/>
                <a:gd name="connsiteX148" fmla="*/ 193457 w 4574046"/>
                <a:gd name="connsiteY148" fmla="*/ 602237 h 3724405"/>
                <a:gd name="connsiteX149" fmla="*/ 536642 w 4574046"/>
                <a:gd name="connsiteY149" fmla="*/ 447346 h 3724405"/>
                <a:gd name="connsiteX150" fmla="*/ 668578 w 4574046"/>
                <a:gd name="connsiteY150" fmla="*/ 468837 h 3724405"/>
                <a:gd name="connsiteX151" fmla="*/ 995456 w 4574046"/>
                <a:gd name="connsiteY151" fmla="*/ 767501 h 3724405"/>
                <a:gd name="connsiteX152" fmla="*/ 1034737 w 4574046"/>
                <a:gd name="connsiteY152" fmla="*/ 851241 h 3724405"/>
                <a:gd name="connsiteX153" fmla="*/ 1045855 w 4574046"/>
                <a:gd name="connsiteY153" fmla="*/ 1079500 h 3724405"/>
                <a:gd name="connsiteX154" fmla="*/ 1072541 w 4574046"/>
                <a:gd name="connsiteY154" fmla="*/ 1149904 h 3724405"/>
                <a:gd name="connsiteX155" fmla="*/ 1394228 w 4574046"/>
                <a:gd name="connsiteY155" fmla="*/ 1550091 h 3724405"/>
                <a:gd name="connsiteX156" fmla="*/ 1419431 w 4574046"/>
                <a:gd name="connsiteY156" fmla="*/ 1555281 h 3724405"/>
                <a:gd name="connsiteX157" fmla="*/ 1426840 w 4574046"/>
                <a:gd name="connsiteY157" fmla="*/ 1524896 h 3724405"/>
                <a:gd name="connsiteX158" fmla="*/ 1649208 w 4574046"/>
                <a:gd name="connsiteY158" fmla="*/ 1744257 h 3724405"/>
                <a:gd name="connsiteX159" fmla="*/ 1813756 w 4574046"/>
                <a:gd name="connsiteY159" fmla="*/ 1825776 h 3724405"/>
                <a:gd name="connsiteX160" fmla="*/ 1867867 w 4574046"/>
                <a:gd name="connsiteY160" fmla="*/ 1838378 h 3724405"/>
                <a:gd name="connsiteX161" fmla="*/ 1949400 w 4574046"/>
                <a:gd name="connsiteY161" fmla="*/ 1838378 h 3724405"/>
                <a:gd name="connsiteX162" fmla="*/ 1967930 w 4574046"/>
                <a:gd name="connsiteY162" fmla="*/ 1850232 h 3724405"/>
                <a:gd name="connsiteX163" fmla="*/ 1995355 w 4574046"/>
                <a:gd name="connsiteY163" fmla="*/ 1909520 h 3724405"/>
                <a:gd name="connsiteX164" fmla="*/ 1996094 w 4574046"/>
                <a:gd name="connsiteY164" fmla="*/ 1911003 h 3724405"/>
                <a:gd name="connsiteX165" fmla="*/ 2088748 w 4574046"/>
                <a:gd name="connsiteY165" fmla="*/ 1994004 h 3724405"/>
                <a:gd name="connsiteX166" fmla="*/ 2223649 w 4574046"/>
                <a:gd name="connsiteY166" fmla="*/ 1994004 h 3724405"/>
                <a:gd name="connsiteX167" fmla="*/ 2254779 w 4574046"/>
                <a:gd name="connsiteY167" fmla="*/ 2027354 h 3724405"/>
                <a:gd name="connsiteX168" fmla="*/ 2254779 w 4574046"/>
                <a:gd name="connsiteY168" fmla="*/ 2079231 h 3724405"/>
                <a:gd name="connsiteX169" fmla="*/ 2244405 w 4574046"/>
                <a:gd name="connsiteY169" fmla="*/ 2097018 h 3724405"/>
                <a:gd name="connsiteX170" fmla="*/ 2148786 w 4574046"/>
                <a:gd name="connsiteY170" fmla="*/ 2205215 h 3724405"/>
                <a:gd name="connsiteX171" fmla="*/ 2148786 w 4574046"/>
                <a:gd name="connsiteY171" fmla="*/ 2321566 h 3724405"/>
                <a:gd name="connsiteX172" fmla="*/ 2153234 w 4574046"/>
                <a:gd name="connsiteY172" fmla="*/ 2334907 h 3724405"/>
                <a:gd name="connsiteX173" fmla="*/ 2197706 w 4574046"/>
                <a:gd name="connsiteY173" fmla="*/ 2380854 h 3724405"/>
                <a:gd name="connsiteX174" fmla="*/ 2259226 w 4574046"/>
                <a:gd name="connsiteY174" fmla="*/ 2445329 h 3724405"/>
                <a:gd name="connsiteX175" fmla="*/ 2263674 w 4574046"/>
                <a:gd name="connsiteY175" fmla="*/ 2458669 h 3724405"/>
                <a:gd name="connsiteX176" fmla="*/ 2263674 w 4574046"/>
                <a:gd name="connsiteY176" fmla="*/ 2525370 h 3724405"/>
                <a:gd name="connsiteX177" fmla="*/ 2265157 w 4574046"/>
                <a:gd name="connsiteY177" fmla="*/ 2532777 h 3724405"/>
                <a:gd name="connsiteX178" fmla="*/ 2295547 w 4574046"/>
                <a:gd name="connsiteY178" fmla="*/ 2572056 h 3724405"/>
                <a:gd name="connsiteX179" fmla="*/ 2355585 w 4574046"/>
                <a:gd name="connsiteY179" fmla="*/ 2618747 h 3724405"/>
                <a:gd name="connsiteX180" fmla="*/ 2397836 w 4574046"/>
                <a:gd name="connsiteY180" fmla="*/ 2721014 h 3724405"/>
                <a:gd name="connsiteX181" fmla="*/ 2383010 w 4574046"/>
                <a:gd name="connsiteY181" fmla="*/ 2910733 h 3724405"/>
                <a:gd name="connsiteX182" fmla="*/ 2379306 w 4574046"/>
                <a:gd name="connsiteY182" fmla="*/ 2932968 h 3724405"/>
                <a:gd name="connsiteX183" fmla="*/ 2313338 w 4574046"/>
                <a:gd name="connsiteY183" fmla="*/ 3180493 h 3724405"/>
                <a:gd name="connsiteX184" fmla="*/ 2309629 w 4574046"/>
                <a:gd name="connsiteY184" fmla="*/ 3224215 h 3724405"/>
                <a:gd name="connsiteX185" fmla="*/ 2316303 w 4574046"/>
                <a:gd name="connsiteY185" fmla="*/ 3325748 h 3724405"/>
                <a:gd name="connsiteX186" fmla="*/ 2310373 w 4574046"/>
                <a:gd name="connsiteY186" fmla="*/ 3378363 h 3724405"/>
                <a:gd name="connsiteX187" fmla="*/ 2285912 w 4574046"/>
                <a:gd name="connsiteY187" fmla="*/ 3447285 h 3724405"/>
                <a:gd name="connsiteX188" fmla="*/ 2282204 w 4574046"/>
                <a:gd name="connsiteY188" fmla="*/ 3516206 h 3724405"/>
                <a:gd name="connsiteX189" fmla="*/ 2313338 w 4574046"/>
                <a:gd name="connsiteY189" fmla="*/ 3644416 h 3724405"/>
                <a:gd name="connsiteX190" fmla="*/ 2337798 w 4574046"/>
                <a:gd name="connsiteY190" fmla="*/ 3682195 h 3724405"/>
                <a:gd name="connsiteX191" fmla="*/ 2369671 w 4574046"/>
                <a:gd name="connsiteY191" fmla="*/ 3707390 h 3724405"/>
                <a:gd name="connsiteX192" fmla="*/ 2411918 w 4574046"/>
                <a:gd name="connsiteY192" fmla="*/ 3721479 h 3724405"/>
                <a:gd name="connsiteX193" fmla="*/ 2522358 w 4574046"/>
                <a:gd name="connsiteY193" fmla="*/ 3445063 h 3724405"/>
                <a:gd name="connsiteX194" fmla="*/ 2732122 w 4574046"/>
                <a:gd name="connsiteY194" fmla="*/ 3120462 h 3724405"/>
                <a:gd name="connsiteX195" fmla="*/ 2730640 w 4574046"/>
                <a:gd name="connsiteY195" fmla="*/ 3070810 h 3724405"/>
                <a:gd name="connsiteX196" fmla="*/ 2751396 w 4574046"/>
                <a:gd name="connsiteY196" fmla="*/ 3050062 h 3724405"/>
                <a:gd name="connsiteX197" fmla="*/ 2814398 w 4574046"/>
                <a:gd name="connsiteY197" fmla="*/ 3050062 h 3724405"/>
                <a:gd name="connsiteX198" fmla="*/ 2829224 w 4574046"/>
                <a:gd name="connsiteY198" fmla="*/ 3043390 h 3724405"/>
                <a:gd name="connsiteX199" fmla="*/ 2976725 w 4574046"/>
                <a:gd name="connsiteY199" fmla="*/ 2881835 h 3724405"/>
                <a:gd name="connsiteX200" fmla="*/ 2981916 w 4574046"/>
                <a:gd name="connsiteY200" fmla="*/ 2867750 h 3724405"/>
                <a:gd name="connsiteX201" fmla="*/ 2981916 w 4574046"/>
                <a:gd name="connsiteY201" fmla="*/ 2801794 h 3724405"/>
                <a:gd name="connsiteX202" fmla="*/ 3003411 w 4574046"/>
                <a:gd name="connsiteY202" fmla="*/ 2781045 h 3724405"/>
                <a:gd name="connsiteX203" fmla="*/ 3084200 w 4574046"/>
                <a:gd name="connsiteY203" fmla="*/ 2770669 h 3724405"/>
                <a:gd name="connsiteX204" fmla="*/ 3172406 w 4574046"/>
                <a:gd name="connsiteY204" fmla="*/ 2674327 h 3724405"/>
                <a:gd name="connsiteX205" fmla="*/ 3177593 w 4574046"/>
                <a:gd name="connsiteY205" fmla="*/ 2660986 h 3724405"/>
                <a:gd name="connsiteX206" fmla="*/ 3177593 w 4574046"/>
                <a:gd name="connsiteY206" fmla="*/ 2556494 h 3724405"/>
                <a:gd name="connsiteX207" fmla="*/ 3209466 w 4574046"/>
                <a:gd name="connsiteY207" fmla="*/ 2474232 h 3724405"/>
                <a:gd name="connsiteX208" fmla="*/ 3283590 w 4574046"/>
                <a:gd name="connsiteY208" fmla="*/ 2392713 h 3724405"/>
                <a:gd name="connsiteX209" fmla="*/ 3294707 w 4574046"/>
                <a:gd name="connsiteY209" fmla="*/ 2307486 h 3724405"/>
                <a:gd name="connsiteX210" fmla="*/ 3259869 w 4574046"/>
                <a:gd name="connsiteY210" fmla="*/ 2274136 h 372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4574046" h="3724405">
                  <a:moveTo>
                    <a:pt x="4462876" y="854949"/>
                  </a:moveTo>
                  <a:lnTo>
                    <a:pt x="4460628" y="855688"/>
                  </a:lnTo>
                  <a:cubicBezTo>
                    <a:pt x="4442863" y="862360"/>
                    <a:pt x="4437677" y="884591"/>
                    <a:pt x="4449520" y="899414"/>
                  </a:cubicBezTo>
                  <a:lnTo>
                    <a:pt x="4523648" y="989083"/>
                  </a:lnTo>
                  <a:lnTo>
                    <a:pt x="4574047" y="946100"/>
                  </a:lnTo>
                  <a:lnTo>
                    <a:pt x="4493262" y="861617"/>
                  </a:lnTo>
                  <a:cubicBezTo>
                    <a:pt x="4489372" y="857702"/>
                    <a:pt x="4484444" y="854987"/>
                    <a:pt x="4479042" y="853803"/>
                  </a:cubicBezTo>
                  <a:cubicBezTo>
                    <a:pt x="4473639" y="852624"/>
                    <a:pt x="4468019" y="853017"/>
                    <a:pt x="4462876" y="854949"/>
                  </a:cubicBezTo>
                  <a:close/>
                  <a:moveTo>
                    <a:pt x="3259869" y="2274136"/>
                  </a:moveTo>
                  <a:lnTo>
                    <a:pt x="3064931" y="2172608"/>
                  </a:lnTo>
                  <a:cubicBezTo>
                    <a:pt x="3047883" y="2163714"/>
                    <a:pt x="3027871" y="2158528"/>
                    <a:pt x="3008598" y="2158528"/>
                  </a:cubicBezTo>
                  <a:lnTo>
                    <a:pt x="2952264" y="2158528"/>
                  </a:lnTo>
                  <a:cubicBezTo>
                    <a:pt x="2947173" y="2158398"/>
                    <a:pt x="2942288" y="2156467"/>
                    <a:pt x="2938485" y="2153074"/>
                  </a:cubicBezTo>
                  <a:cubicBezTo>
                    <a:pt x="2934685" y="2149682"/>
                    <a:pt x="2932213" y="2145049"/>
                    <a:pt x="2931513" y="2140002"/>
                  </a:cubicBezTo>
                  <a:cubicBezTo>
                    <a:pt x="2925582" y="2077748"/>
                    <a:pt x="2872953" y="2029579"/>
                    <a:pt x="2810694" y="2029579"/>
                  </a:cubicBezTo>
                  <a:lnTo>
                    <a:pt x="2792903" y="2029579"/>
                  </a:lnTo>
                  <a:cubicBezTo>
                    <a:pt x="2755100" y="2029579"/>
                    <a:pt x="2719523" y="2011792"/>
                    <a:pt x="2696545" y="1981406"/>
                  </a:cubicBezTo>
                  <a:lnTo>
                    <a:pt x="2669863" y="1945835"/>
                  </a:lnTo>
                  <a:cubicBezTo>
                    <a:pt x="2649107" y="1918414"/>
                    <a:pt x="2617978" y="1901370"/>
                    <a:pt x="2583883" y="1898405"/>
                  </a:cubicBezTo>
                  <a:lnTo>
                    <a:pt x="2438604" y="1885808"/>
                  </a:lnTo>
                  <a:cubicBezTo>
                    <a:pt x="2435064" y="1885704"/>
                    <a:pt x="2431662" y="1884395"/>
                    <a:pt x="2428965" y="1882100"/>
                  </a:cubicBezTo>
                  <a:lnTo>
                    <a:pt x="2405248" y="1865794"/>
                  </a:lnTo>
                  <a:cubicBezTo>
                    <a:pt x="2398575" y="1861352"/>
                    <a:pt x="2390423" y="1860608"/>
                    <a:pt x="2383754" y="1865055"/>
                  </a:cubicBezTo>
                  <a:lnTo>
                    <a:pt x="2279982" y="1923600"/>
                  </a:lnTo>
                  <a:cubicBezTo>
                    <a:pt x="2261452" y="1933976"/>
                    <a:pt x="2241440" y="1939162"/>
                    <a:pt x="2219945" y="1939162"/>
                  </a:cubicBezTo>
                  <a:lnTo>
                    <a:pt x="2113209" y="1939162"/>
                  </a:lnTo>
                  <a:cubicBezTo>
                    <a:pt x="2109504" y="1939162"/>
                    <a:pt x="2106539" y="1938423"/>
                    <a:pt x="2103574" y="1936941"/>
                  </a:cubicBezTo>
                  <a:cubicBezTo>
                    <a:pt x="2091713" y="1930273"/>
                    <a:pt x="2064288" y="1909520"/>
                    <a:pt x="2064288" y="1863573"/>
                  </a:cubicBezTo>
                  <a:lnTo>
                    <a:pt x="2064288" y="1802063"/>
                  </a:lnTo>
                  <a:cubicBezTo>
                    <a:pt x="2064288" y="1799336"/>
                    <a:pt x="2063752" y="1796640"/>
                    <a:pt x="2062706" y="1794120"/>
                  </a:cubicBezTo>
                  <a:cubicBezTo>
                    <a:pt x="2061664" y="1791605"/>
                    <a:pt x="2060139" y="1789319"/>
                    <a:pt x="2058211" y="1787391"/>
                  </a:cubicBezTo>
                  <a:cubicBezTo>
                    <a:pt x="2056283" y="1785464"/>
                    <a:pt x="2053992" y="1783934"/>
                    <a:pt x="2051477" y="1782893"/>
                  </a:cubicBezTo>
                  <a:cubicBezTo>
                    <a:pt x="2048957" y="1781847"/>
                    <a:pt x="2046259" y="1781311"/>
                    <a:pt x="2043532" y="1781311"/>
                  </a:cubicBezTo>
                  <a:lnTo>
                    <a:pt x="1976082" y="1781311"/>
                  </a:lnTo>
                  <a:cubicBezTo>
                    <a:pt x="1972455" y="1781280"/>
                    <a:pt x="1968898" y="1780299"/>
                    <a:pt x="1965769" y="1778463"/>
                  </a:cubicBezTo>
                  <a:cubicBezTo>
                    <a:pt x="1962639" y="1776630"/>
                    <a:pt x="1960046" y="1774007"/>
                    <a:pt x="1958248" y="1770857"/>
                  </a:cubicBezTo>
                  <a:cubicBezTo>
                    <a:pt x="1956450" y="1767706"/>
                    <a:pt x="1955503" y="1764141"/>
                    <a:pt x="1955512" y="1760515"/>
                  </a:cubicBezTo>
                  <a:cubicBezTo>
                    <a:pt x="1955520" y="1756889"/>
                    <a:pt x="1956480" y="1753328"/>
                    <a:pt x="1958295" y="1750187"/>
                  </a:cubicBezTo>
                  <a:lnTo>
                    <a:pt x="1990168" y="1694606"/>
                  </a:lnTo>
                  <a:cubicBezTo>
                    <a:pt x="1991651" y="1691641"/>
                    <a:pt x="1993129" y="1687933"/>
                    <a:pt x="1993129" y="1684230"/>
                  </a:cubicBezTo>
                  <a:lnTo>
                    <a:pt x="1993129" y="1635318"/>
                  </a:lnTo>
                  <a:cubicBezTo>
                    <a:pt x="1993129" y="1629812"/>
                    <a:pt x="1990946" y="1624535"/>
                    <a:pt x="1987052" y="1620646"/>
                  </a:cubicBezTo>
                  <a:cubicBezTo>
                    <a:pt x="1983162" y="1616752"/>
                    <a:pt x="1977880" y="1614565"/>
                    <a:pt x="1972378" y="1614565"/>
                  </a:cubicBezTo>
                  <a:lnTo>
                    <a:pt x="1935318" y="1614565"/>
                  </a:lnTo>
                  <a:cubicBezTo>
                    <a:pt x="1928644" y="1614565"/>
                    <a:pt x="1921974" y="1618273"/>
                    <a:pt x="1918270" y="1624202"/>
                  </a:cubicBezTo>
                  <a:lnTo>
                    <a:pt x="1897514" y="1656809"/>
                  </a:lnTo>
                  <a:cubicBezTo>
                    <a:pt x="1875276" y="1691641"/>
                    <a:pt x="1836733" y="1712389"/>
                    <a:pt x="1795226" y="1712389"/>
                  </a:cubicBezTo>
                  <a:lnTo>
                    <a:pt x="1765579" y="1712389"/>
                  </a:lnTo>
                  <a:cubicBezTo>
                    <a:pt x="1765579" y="1712389"/>
                    <a:pt x="1717397" y="1703496"/>
                    <a:pt x="1717397" y="1652362"/>
                  </a:cubicBezTo>
                  <a:lnTo>
                    <a:pt x="1717397" y="1466346"/>
                  </a:lnTo>
                  <a:cubicBezTo>
                    <a:pt x="1718141" y="1460421"/>
                    <a:pt x="1722589" y="1441890"/>
                    <a:pt x="1742601" y="1429293"/>
                  </a:cubicBezTo>
                  <a:cubicBezTo>
                    <a:pt x="1760388" y="1418177"/>
                    <a:pt x="1801899" y="1395943"/>
                    <a:pt x="1822651" y="1384828"/>
                  </a:cubicBezTo>
                  <a:cubicBezTo>
                    <a:pt x="1830064" y="1381124"/>
                    <a:pt x="1839698" y="1381863"/>
                    <a:pt x="1846372" y="1387792"/>
                  </a:cubicBezTo>
                  <a:lnTo>
                    <a:pt x="1885654" y="1424107"/>
                  </a:lnTo>
                  <a:cubicBezTo>
                    <a:pt x="1889362" y="1427810"/>
                    <a:pt x="1893810" y="1429293"/>
                    <a:pt x="1898997" y="1429293"/>
                  </a:cubicBezTo>
                  <a:cubicBezTo>
                    <a:pt x="1911597" y="1429293"/>
                    <a:pt x="1934574" y="1430036"/>
                    <a:pt x="1939022" y="1427810"/>
                  </a:cubicBezTo>
                  <a:cubicBezTo>
                    <a:pt x="1944952" y="1424846"/>
                    <a:pt x="1930127" y="1398168"/>
                    <a:pt x="1965708" y="1387053"/>
                  </a:cubicBezTo>
                  <a:cubicBezTo>
                    <a:pt x="2002024" y="1376677"/>
                    <a:pt x="2025746" y="1409284"/>
                    <a:pt x="2025746" y="1409284"/>
                  </a:cubicBezTo>
                  <a:lnTo>
                    <a:pt x="2117656" y="1518223"/>
                  </a:lnTo>
                  <a:cubicBezTo>
                    <a:pt x="2124326" y="1526378"/>
                    <a:pt x="2136186" y="1527860"/>
                    <a:pt x="2145082" y="1521931"/>
                  </a:cubicBezTo>
                  <a:lnTo>
                    <a:pt x="2158420" y="1513037"/>
                  </a:lnTo>
                  <a:cubicBezTo>
                    <a:pt x="2167316" y="1507108"/>
                    <a:pt x="2170281" y="1495249"/>
                    <a:pt x="2165094" y="1485616"/>
                  </a:cubicBezTo>
                  <a:lnTo>
                    <a:pt x="2163611" y="1482652"/>
                  </a:lnTo>
                  <a:cubicBezTo>
                    <a:pt x="2133960" y="1431518"/>
                    <a:pt x="2145082" y="1366301"/>
                    <a:pt x="2190293" y="1328504"/>
                  </a:cubicBezTo>
                  <a:lnTo>
                    <a:pt x="2266639" y="1264029"/>
                  </a:lnTo>
                  <a:cubicBezTo>
                    <a:pt x="2266639" y="1264029"/>
                    <a:pt x="2275534" y="1258100"/>
                    <a:pt x="2279982" y="1224755"/>
                  </a:cubicBezTo>
                  <a:cubicBezTo>
                    <a:pt x="2282947" y="1204741"/>
                    <a:pt x="2288134" y="1175099"/>
                    <a:pt x="2291843" y="1154347"/>
                  </a:cubicBezTo>
                  <a:cubicBezTo>
                    <a:pt x="2299995" y="1141010"/>
                    <a:pt x="2306664" y="1128413"/>
                    <a:pt x="2314821" y="1115072"/>
                  </a:cubicBezTo>
                  <a:lnTo>
                    <a:pt x="2479368" y="976486"/>
                  </a:lnTo>
                  <a:cubicBezTo>
                    <a:pt x="2489007" y="968335"/>
                    <a:pt x="2503089" y="970556"/>
                    <a:pt x="2509759" y="980933"/>
                  </a:cubicBezTo>
                  <a:cubicBezTo>
                    <a:pt x="2517911" y="992791"/>
                    <a:pt x="2531254" y="1006132"/>
                    <a:pt x="2548301" y="1005389"/>
                  </a:cubicBezTo>
                  <a:cubicBezTo>
                    <a:pt x="2574244" y="1003906"/>
                    <a:pt x="2638729" y="969074"/>
                    <a:pt x="2663933" y="954255"/>
                  </a:cubicBezTo>
                  <a:cubicBezTo>
                    <a:pt x="2667110" y="952509"/>
                    <a:pt x="2669755" y="949929"/>
                    <a:pt x="2671584" y="946796"/>
                  </a:cubicBezTo>
                  <a:cubicBezTo>
                    <a:pt x="2673412" y="943663"/>
                    <a:pt x="2674354" y="940093"/>
                    <a:pt x="2674311" y="936467"/>
                  </a:cubicBezTo>
                  <a:lnTo>
                    <a:pt x="2674311" y="910529"/>
                  </a:lnTo>
                  <a:lnTo>
                    <a:pt x="2595000" y="926835"/>
                  </a:lnTo>
                  <a:cubicBezTo>
                    <a:pt x="2583883" y="929056"/>
                    <a:pt x="2572761" y="921644"/>
                    <a:pt x="2570540" y="909790"/>
                  </a:cubicBezTo>
                  <a:lnTo>
                    <a:pt x="2561644" y="857913"/>
                  </a:lnTo>
                  <a:cubicBezTo>
                    <a:pt x="2560814" y="853185"/>
                    <a:pt x="2558364" y="848894"/>
                    <a:pt x="2554711" y="845783"/>
                  </a:cubicBezTo>
                  <a:cubicBezTo>
                    <a:pt x="2551055" y="842671"/>
                    <a:pt x="2546430" y="840934"/>
                    <a:pt x="2541632" y="840869"/>
                  </a:cubicBezTo>
                  <a:lnTo>
                    <a:pt x="2462321" y="849758"/>
                  </a:lnTo>
                  <a:lnTo>
                    <a:pt x="2471956" y="826046"/>
                  </a:lnTo>
                  <a:cubicBezTo>
                    <a:pt x="2474921" y="817895"/>
                    <a:pt x="2482334" y="812705"/>
                    <a:pt x="2491229" y="811222"/>
                  </a:cubicBezTo>
                  <a:lnTo>
                    <a:pt x="2686910" y="790474"/>
                  </a:lnTo>
                  <a:cubicBezTo>
                    <a:pt x="2704697" y="783063"/>
                    <a:pt x="2731383" y="772687"/>
                    <a:pt x="2749174" y="765275"/>
                  </a:cubicBezTo>
                  <a:lnTo>
                    <a:pt x="2788456" y="734890"/>
                  </a:lnTo>
                  <a:cubicBezTo>
                    <a:pt x="2798090" y="727478"/>
                    <a:pt x="2798834" y="713398"/>
                    <a:pt x="2790682" y="704504"/>
                  </a:cubicBezTo>
                  <a:lnTo>
                    <a:pt x="2570540" y="479213"/>
                  </a:lnTo>
                  <a:cubicBezTo>
                    <a:pt x="2567484" y="476184"/>
                    <a:pt x="2563589" y="474144"/>
                    <a:pt x="2559362" y="473349"/>
                  </a:cubicBezTo>
                  <a:cubicBezTo>
                    <a:pt x="2555135" y="472558"/>
                    <a:pt x="2550765" y="473051"/>
                    <a:pt x="2546819" y="474767"/>
                  </a:cubicBezTo>
                  <a:lnTo>
                    <a:pt x="2480851" y="505895"/>
                  </a:lnTo>
                  <a:cubicBezTo>
                    <a:pt x="2474181" y="508860"/>
                    <a:pt x="2466025" y="508117"/>
                    <a:pt x="2460099" y="504413"/>
                  </a:cubicBezTo>
                  <a:lnTo>
                    <a:pt x="2277756" y="376203"/>
                  </a:lnTo>
                  <a:cubicBezTo>
                    <a:pt x="2275617" y="374643"/>
                    <a:pt x="2273192" y="373524"/>
                    <a:pt x="2270616" y="372906"/>
                  </a:cubicBezTo>
                  <a:cubicBezTo>
                    <a:pt x="2268040" y="372288"/>
                    <a:pt x="2265368" y="372180"/>
                    <a:pt x="2262753" y="372595"/>
                  </a:cubicBezTo>
                  <a:cubicBezTo>
                    <a:pt x="2260138" y="373005"/>
                    <a:pt x="2257631" y="373930"/>
                    <a:pt x="2255371" y="375313"/>
                  </a:cubicBezTo>
                  <a:cubicBezTo>
                    <a:pt x="2253115" y="376696"/>
                    <a:pt x="2251148" y="378507"/>
                    <a:pt x="2249592" y="380650"/>
                  </a:cubicBezTo>
                  <a:lnTo>
                    <a:pt x="2221427" y="419186"/>
                  </a:lnTo>
                  <a:cubicBezTo>
                    <a:pt x="2219201" y="422151"/>
                    <a:pt x="2217719" y="425854"/>
                    <a:pt x="2217719" y="430301"/>
                  </a:cubicBezTo>
                  <a:lnTo>
                    <a:pt x="2212532" y="525904"/>
                  </a:lnTo>
                  <a:cubicBezTo>
                    <a:pt x="2212532" y="531834"/>
                    <a:pt x="2214015" y="537020"/>
                    <a:pt x="2218462" y="541467"/>
                  </a:cubicBezTo>
                  <a:lnTo>
                    <a:pt x="2245144" y="568887"/>
                  </a:lnTo>
                  <a:cubicBezTo>
                    <a:pt x="2254040" y="577781"/>
                    <a:pt x="2252557" y="592600"/>
                    <a:pt x="2242179" y="600012"/>
                  </a:cubicBezTo>
                  <a:lnTo>
                    <a:pt x="2202897" y="628176"/>
                  </a:lnTo>
                  <a:cubicBezTo>
                    <a:pt x="2200256" y="630090"/>
                    <a:pt x="2197205" y="631356"/>
                    <a:pt x="2193985" y="631871"/>
                  </a:cubicBezTo>
                  <a:cubicBezTo>
                    <a:pt x="2190765" y="632385"/>
                    <a:pt x="2187471" y="632134"/>
                    <a:pt x="2184363" y="631140"/>
                  </a:cubicBezTo>
                  <a:lnTo>
                    <a:pt x="2095418" y="645959"/>
                  </a:lnTo>
                  <a:cubicBezTo>
                    <a:pt x="2082818" y="612609"/>
                    <a:pt x="2055393" y="586671"/>
                    <a:pt x="2021298" y="574817"/>
                  </a:cubicBezTo>
                  <a:lnTo>
                    <a:pt x="1976825" y="559254"/>
                  </a:lnTo>
                  <a:cubicBezTo>
                    <a:pt x="1896032" y="531834"/>
                    <a:pt x="1868606" y="431784"/>
                    <a:pt x="1922714" y="366570"/>
                  </a:cubicBezTo>
                  <a:lnTo>
                    <a:pt x="2009437" y="262073"/>
                  </a:lnTo>
                  <a:cubicBezTo>
                    <a:pt x="2011668" y="259165"/>
                    <a:pt x="2013168" y="255760"/>
                    <a:pt x="2013812" y="252151"/>
                  </a:cubicBezTo>
                  <a:cubicBezTo>
                    <a:pt x="2014456" y="248538"/>
                    <a:pt x="2014227" y="244826"/>
                    <a:pt x="2013146" y="241325"/>
                  </a:cubicBezTo>
                  <a:lnTo>
                    <a:pt x="1988686" y="178333"/>
                  </a:lnTo>
                  <a:lnTo>
                    <a:pt x="1984238" y="171661"/>
                  </a:lnTo>
                  <a:lnTo>
                    <a:pt x="1886397" y="67168"/>
                  </a:lnTo>
                  <a:cubicBezTo>
                    <a:pt x="1847855" y="26407"/>
                    <a:pt x="1778918" y="47159"/>
                    <a:pt x="1770026" y="102739"/>
                  </a:cubicBezTo>
                  <a:lnTo>
                    <a:pt x="1769283" y="108669"/>
                  </a:lnTo>
                  <a:cubicBezTo>
                    <a:pt x="1764096" y="141275"/>
                    <a:pt x="1735188" y="165731"/>
                    <a:pt x="1702576" y="165731"/>
                  </a:cubicBezTo>
                  <a:lnTo>
                    <a:pt x="1411275" y="165731"/>
                  </a:lnTo>
                  <a:cubicBezTo>
                    <a:pt x="1394971" y="162028"/>
                    <a:pt x="1378663" y="159063"/>
                    <a:pt x="1361616" y="155360"/>
                  </a:cubicBezTo>
                  <a:lnTo>
                    <a:pt x="1162230" y="66425"/>
                  </a:lnTo>
                  <a:cubicBezTo>
                    <a:pt x="1148143" y="62721"/>
                    <a:pt x="1134804" y="59757"/>
                    <a:pt x="1120718" y="56053"/>
                  </a:cubicBezTo>
                  <a:lnTo>
                    <a:pt x="937640" y="44194"/>
                  </a:lnTo>
                  <a:cubicBezTo>
                    <a:pt x="920593" y="47159"/>
                    <a:pt x="903541" y="49380"/>
                    <a:pt x="886494" y="52345"/>
                  </a:cubicBezTo>
                  <a:lnTo>
                    <a:pt x="804222" y="84213"/>
                  </a:lnTo>
                  <a:cubicBezTo>
                    <a:pt x="781983" y="92363"/>
                    <a:pt x="758267" y="94589"/>
                    <a:pt x="735289" y="89399"/>
                  </a:cubicBezTo>
                  <a:lnTo>
                    <a:pt x="328359" y="2694"/>
                  </a:lnTo>
                  <a:cubicBezTo>
                    <a:pt x="303899" y="-2497"/>
                    <a:pt x="277956" y="-271"/>
                    <a:pt x="254978" y="10105"/>
                  </a:cubicBezTo>
                  <a:lnTo>
                    <a:pt x="63004" y="92363"/>
                  </a:lnTo>
                  <a:cubicBezTo>
                    <a:pt x="48920" y="98292"/>
                    <a:pt x="45955" y="116819"/>
                    <a:pt x="57815" y="127196"/>
                  </a:cubicBezTo>
                  <a:lnTo>
                    <a:pt x="108218" y="169439"/>
                  </a:lnTo>
                  <a:cubicBezTo>
                    <a:pt x="122301" y="181298"/>
                    <a:pt x="114147" y="205011"/>
                    <a:pt x="95617" y="205750"/>
                  </a:cubicBezTo>
                  <a:lnTo>
                    <a:pt x="20013" y="207232"/>
                  </a:lnTo>
                  <a:cubicBezTo>
                    <a:pt x="8895" y="207232"/>
                    <a:pt x="0" y="216869"/>
                    <a:pt x="0" y="227984"/>
                  </a:cubicBezTo>
                  <a:lnTo>
                    <a:pt x="0" y="238361"/>
                  </a:lnTo>
                  <a:cubicBezTo>
                    <a:pt x="0" y="249476"/>
                    <a:pt x="8895" y="258370"/>
                    <a:pt x="20013" y="259109"/>
                  </a:cubicBezTo>
                  <a:lnTo>
                    <a:pt x="85240" y="259852"/>
                  </a:lnTo>
                  <a:cubicBezTo>
                    <a:pt x="107476" y="260591"/>
                    <a:pt x="113406" y="290237"/>
                    <a:pt x="93393" y="299131"/>
                  </a:cubicBezTo>
                  <a:lnTo>
                    <a:pt x="37061" y="324326"/>
                  </a:lnTo>
                  <a:cubicBezTo>
                    <a:pt x="28907" y="328030"/>
                    <a:pt x="24460" y="336185"/>
                    <a:pt x="25201" y="345079"/>
                  </a:cubicBezTo>
                  <a:lnTo>
                    <a:pt x="30390" y="401398"/>
                  </a:lnTo>
                  <a:cubicBezTo>
                    <a:pt x="35578" y="456983"/>
                    <a:pt x="77087" y="501448"/>
                    <a:pt x="132678" y="510342"/>
                  </a:cubicBezTo>
                  <a:lnTo>
                    <a:pt x="172704" y="517010"/>
                  </a:lnTo>
                  <a:cubicBezTo>
                    <a:pt x="191975" y="519975"/>
                    <a:pt x="196423" y="545170"/>
                    <a:pt x="180116" y="554807"/>
                  </a:cubicBezTo>
                  <a:lnTo>
                    <a:pt x="167515" y="562215"/>
                  </a:lnTo>
                  <a:cubicBezTo>
                    <a:pt x="154173" y="570370"/>
                    <a:pt x="154173" y="589635"/>
                    <a:pt x="167515" y="597047"/>
                  </a:cubicBezTo>
                  <a:lnTo>
                    <a:pt x="174186" y="600755"/>
                  </a:lnTo>
                  <a:cubicBezTo>
                    <a:pt x="180116" y="604459"/>
                    <a:pt x="186787" y="604459"/>
                    <a:pt x="193457" y="602237"/>
                  </a:cubicBezTo>
                  <a:lnTo>
                    <a:pt x="536642" y="447346"/>
                  </a:lnTo>
                  <a:cubicBezTo>
                    <a:pt x="581115" y="427337"/>
                    <a:pt x="633000" y="435492"/>
                    <a:pt x="668578" y="468837"/>
                  </a:cubicBezTo>
                  <a:lnTo>
                    <a:pt x="995456" y="767501"/>
                  </a:lnTo>
                  <a:cubicBezTo>
                    <a:pt x="1019173" y="788992"/>
                    <a:pt x="1033255" y="819377"/>
                    <a:pt x="1034737" y="851241"/>
                  </a:cubicBezTo>
                  <a:lnTo>
                    <a:pt x="1045855" y="1079500"/>
                  </a:lnTo>
                  <a:cubicBezTo>
                    <a:pt x="1047337" y="1105439"/>
                    <a:pt x="1056233" y="1129895"/>
                    <a:pt x="1072541" y="1149904"/>
                  </a:cubicBezTo>
                  <a:lnTo>
                    <a:pt x="1394228" y="1550091"/>
                  </a:lnTo>
                  <a:cubicBezTo>
                    <a:pt x="1400158" y="1557503"/>
                    <a:pt x="1410536" y="1559724"/>
                    <a:pt x="1419431" y="1555281"/>
                  </a:cubicBezTo>
                  <a:cubicBezTo>
                    <a:pt x="1430549" y="1549352"/>
                    <a:pt x="1434253" y="1535268"/>
                    <a:pt x="1426840" y="1524896"/>
                  </a:cubicBezTo>
                  <a:cubicBezTo>
                    <a:pt x="1426840" y="1524896"/>
                    <a:pt x="1629934" y="1735363"/>
                    <a:pt x="1649208" y="1744257"/>
                  </a:cubicBezTo>
                  <a:lnTo>
                    <a:pt x="1813756" y="1825776"/>
                  </a:lnTo>
                  <a:cubicBezTo>
                    <a:pt x="1830803" y="1833931"/>
                    <a:pt x="1848594" y="1838378"/>
                    <a:pt x="1867867" y="1838378"/>
                  </a:cubicBezTo>
                  <a:lnTo>
                    <a:pt x="1949400" y="1838378"/>
                  </a:lnTo>
                  <a:cubicBezTo>
                    <a:pt x="1957552" y="1838378"/>
                    <a:pt x="1964965" y="1842821"/>
                    <a:pt x="1967930" y="1850232"/>
                  </a:cubicBezTo>
                  <a:lnTo>
                    <a:pt x="1995355" y="1909520"/>
                  </a:lnTo>
                  <a:cubicBezTo>
                    <a:pt x="1995355" y="1910264"/>
                    <a:pt x="1996094" y="1910264"/>
                    <a:pt x="1996094" y="1911003"/>
                  </a:cubicBezTo>
                  <a:cubicBezTo>
                    <a:pt x="2001285" y="1919153"/>
                    <a:pt x="2043532" y="1991039"/>
                    <a:pt x="2088748" y="1994004"/>
                  </a:cubicBezTo>
                  <a:cubicBezTo>
                    <a:pt x="2136925" y="1996968"/>
                    <a:pt x="2223649" y="1994004"/>
                    <a:pt x="2223649" y="1994004"/>
                  </a:cubicBezTo>
                  <a:cubicBezTo>
                    <a:pt x="2223649" y="1994004"/>
                    <a:pt x="2254779" y="1993265"/>
                    <a:pt x="2254779" y="2027354"/>
                  </a:cubicBezTo>
                  <a:lnTo>
                    <a:pt x="2254779" y="2079231"/>
                  </a:lnTo>
                  <a:cubicBezTo>
                    <a:pt x="2254779" y="2086642"/>
                    <a:pt x="2251074" y="2093311"/>
                    <a:pt x="2244405" y="2097018"/>
                  </a:cubicBezTo>
                  <a:cubicBezTo>
                    <a:pt x="2217719" y="2111837"/>
                    <a:pt x="2148786" y="2155564"/>
                    <a:pt x="2148786" y="2205215"/>
                  </a:cubicBezTo>
                  <a:lnTo>
                    <a:pt x="2148786" y="2321566"/>
                  </a:lnTo>
                  <a:cubicBezTo>
                    <a:pt x="2148786" y="2326756"/>
                    <a:pt x="2150268" y="2331203"/>
                    <a:pt x="2153234" y="2334907"/>
                  </a:cubicBezTo>
                  <a:cubicBezTo>
                    <a:pt x="2162129" y="2345283"/>
                    <a:pt x="2181402" y="2367513"/>
                    <a:pt x="2197706" y="2380854"/>
                  </a:cubicBezTo>
                  <a:cubicBezTo>
                    <a:pt x="2215497" y="2394934"/>
                    <a:pt x="2246627" y="2431249"/>
                    <a:pt x="2259226" y="2445329"/>
                  </a:cubicBezTo>
                  <a:cubicBezTo>
                    <a:pt x="2262191" y="2449037"/>
                    <a:pt x="2263674" y="2453483"/>
                    <a:pt x="2263674" y="2458669"/>
                  </a:cubicBezTo>
                  <a:lnTo>
                    <a:pt x="2263674" y="2525370"/>
                  </a:lnTo>
                  <a:cubicBezTo>
                    <a:pt x="2264418" y="2527591"/>
                    <a:pt x="2264418" y="2530556"/>
                    <a:pt x="2265157" y="2532777"/>
                  </a:cubicBezTo>
                  <a:cubicBezTo>
                    <a:pt x="2268865" y="2541671"/>
                    <a:pt x="2278500" y="2563905"/>
                    <a:pt x="2295547" y="2572056"/>
                  </a:cubicBezTo>
                  <a:cubicBezTo>
                    <a:pt x="2305925" y="2577246"/>
                    <a:pt x="2331868" y="2597994"/>
                    <a:pt x="2355585" y="2618747"/>
                  </a:cubicBezTo>
                  <a:cubicBezTo>
                    <a:pt x="2385236" y="2643942"/>
                    <a:pt x="2400801" y="2681739"/>
                    <a:pt x="2397836" y="2721014"/>
                  </a:cubicBezTo>
                  <a:lnTo>
                    <a:pt x="2383010" y="2910733"/>
                  </a:lnTo>
                  <a:cubicBezTo>
                    <a:pt x="2381527" y="2918145"/>
                    <a:pt x="2380788" y="2925556"/>
                    <a:pt x="2379306" y="2932968"/>
                  </a:cubicBezTo>
                  <a:lnTo>
                    <a:pt x="2313338" y="3180493"/>
                  </a:lnTo>
                  <a:cubicBezTo>
                    <a:pt x="2311855" y="3195312"/>
                    <a:pt x="2311112" y="3209396"/>
                    <a:pt x="2309629" y="3224215"/>
                  </a:cubicBezTo>
                  <a:lnTo>
                    <a:pt x="2316303" y="3325748"/>
                  </a:lnTo>
                  <a:cubicBezTo>
                    <a:pt x="2317786" y="3343531"/>
                    <a:pt x="2316303" y="3361319"/>
                    <a:pt x="2310373" y="3378363"/>
                  </a:cubicBezTo>
                  <a:lnTo>
                    <a:pt x="2285912" y="3447285"/>
                  </a:lnTo>
                  <a:cubicBezTo>
                    <a:pt x="2278500" y="3469519"/>
                    <a:pt x="2277017" y="3493232"/>
                    <a:pt x="2282204" y="3516206"/>
                  </a:cubicBezTo>
                  <a:lnTo>
                    <a:pt x="2313338" y="3644416"/>
                  </a:lnTo>
                  <a:cubicBezTo>
                    <a:pt x="2317042" y="3659247"/>
                    <a:pt x="2325199" y="3672558"/>
                    <a:pt x="2337798" y="3682195"/>
                  </a:cubicBezTo>
                  <a:lnTo>
                    <a:pt x="2369671" y="3707390"/>
                  </a:lnTo>
                  <a:cubicBezTo>
                    <a:pt x="2381527" y="3717027"/>
                    <a:pt x="2399318" y="3730381"/>
                    <a:pt x="2411918" y="3721479"/>
                  </a:cubicBezTo>
                  <a:cubicBezTo>
                    <a:pt x="2473438" y="3679257"/>
                    <a:pt x="2495677" y="3508794"/>
                    <a:pt x="2522358" y="3445063"/>
                  </a:cubicBezTo>
                  <a:cubicBezTo>
                    <a:pt x="2535702" y="3412452"/>
                    <a:pt x="2732866" y="3155294"/>
                    <a:pt x="2732122" y="3120462"/>
                  </a:cubicBezTo>
                  <a:lnTo>
                    <a:pt x="2730640" y="3070810"/>
                  </a:lnTo>
                  <a:cubicBezTo>
                    <a:pt x="2730640" y="3058952"/>
                    <a:pt x="2739535" y="3050062"/>
                    <a:pt x="2751396" y="3050062"/>
                  </a:cubicBezTo>
                  <a:lnTo>
                    <a:pt x="2814398" y="3050062"/>
                  </a:lnTo>
                  <a:cubicBezTo>
                    <a:pt x="2820329" y="3050062"/>
                    <a:pt x="2825515" y="3047837"/>
                    <a:pt x="2829224" y="3043390"/>
                  </a:cubicBezTo>
                  <a:lnTo>
                    <a:pt x="2976725" y="2881835"/>
                  </a:lnTo>
                  <a:cubicBezTo>
                    <a:pt x="2980433" y="2878126"/>
                    <a:pt x="2981916" y="2872940"/>
                    <a:pt x="2981916" y="2867750"/>
                  </a:cubicBezTo>
                  <a:lnTo>
                    <a:pt x="2981916" y="2801794"/>
                  </a:lnTo>
                  <a:cubicBezTo>
                    <a:pt x="2981916" y="2789939"/>
                    <a:pt x="2991550" y="2781045"/>
                    <a:pt x="3003411" y="2781045"/>
                  </a:cubicBezTo>
                  <a:cubicBezTo>
                    <a:pt x="3028610" y="2782528"/>
                    <a:pt x="3070118" y="2782528"/>
                    <a:pt x="3084200" y="2770669"/>
                  </a:cubicBezTo>
                  <a:cubicBezTo>
                    <a:pt x="3101991" y="2755846"/>
                    <a:pt x="3155359" y="2693597"/>
                    <a:pt x="3172406" y="2674327"/>
                  </a:cubicBezTo>
                  <a:cubicBezTo>
                    <a:pt x="3175371" y="2670624"/>
                    <a:pt x="3177593" y="2666177"/>
                    <a:pt x="3177593" y="2660986"/>
                  </a:cubicBezTo>
                  <a:lnTo>
                    <a:pt x="3177593" y="2556494"/>
                  </a:lnTo>
                  <a:cubicBezTo>
                    <a:pt x="3177593" y="2526108"/>
                    <a:pt x="3188714" y="2497205"/>
                    <a:pt x="3209466" y="2474232"/>
                  </a:cubicBezTo>
                  <a:lnTo>
                    <a:pt x="3283590" y="2392713"/>
                  </a:lnTo>
                  <a:cubicBezTo>
                    <a:pt x="3304342" y="2370478"/>
                    <a:pt x="3309533" y="2337132"/>
                    <a:pt x="3294707" y="2307486"/>
                  </a:cubicBezTo>
                  <a:cubicBezTo>
                    <a:pt x="3287294" y="2293406"/>
                    <a:pt x="3274695" y="2281548"/>
                    <a:pt x="3259869" y="2274136"/>
                  </a:cubicBezTo>
                  <a:close/>
                </a:path>
              </a:pathLst>
            </a:custGeom>
            <a:grpFill/>
            <a:ln w="28575" cap="flat">
              <a:noFill/>
              <a:prstDash val="solid"/>
              <a:miter/>
            </a:ln>
          </p:spPr>
          <p:txBody>
            <a:bodyPr rtlCol="0" anchor="ctr"/>
            <a:lstStyle/>
            <a:p>
              <a:endParaRPr lang="ru-RU"/>
            </a:p>
          </p:txBody>
        </p:sp>
        <p:sp>
          <p:nvSpPr>
            <p:cNvPr id="4" name="Рисунок 5">
              <a:extLst>
                <a:ext uri="{FF2B5EF4-FFF2-40B4-BE49-F238E27FC236}">
                  <a16:creationId xmlns:a16="http://schemas.microsoft.com/office/drawing/2014/main" id="{E85D937B-1E2F-8943-8BF0-2794B1B12D47}"/>
                </a:ext>
              </a:extLst>
            </p:cNvPr>
            <p:cNvSpPr/>
            <p:nvPr/>
          </p:nvSpPr>
          <p:spPr>
            <a:xfrm>
              <a:off x="8895605" y="87881"/>
              <a:ext cx="5149947" cy="3378996"/>
            </a:xfrm>
            <a:custGeom>
              <a:avLst/>
              <a:gdLst>
                <a:gd name="connsiteX0" fmla="*/ 4634815 w 5149947"/>
                <a:gd name="connsiteY0" fmla="*/ 341203 h 3378996"/>
                <a:gd name="connsiteX1" fmla="*/ 4427299 w 5149947"/>
                <a:gd name="connsiteY1" fmla="*/ 341203 h 3378996"/>
                <a:gd name="connsiteX2" fmla="*/ 4405038 w 5149947"/>
                <a:gd name="connsiteY2" fmla="*/ 324902 h 3378996"/>
                <a:gd name="connsiteX3" fmla="*/ 4206426 w 5149947"/>
                <a:gd name="connsiteY3" fmla="*/ 287105 h 3378996"/>
                <a:gd name="connsiteX4" fmla="*/ 4157497 w 5149947"/>
                <a:gd name="connsiteY4" fmla="*/ 272282 h 3378996"/>
                <a:gd name="connsiteX5" fmla="*/ 4112285 w 5149947"/>
                <a:gd name="connsiteY5" fmla="*/ 241901 h 3378996"/>
                <a:gd name="connsiteX6" fmla="*/ 4063356 w 5149947"/>
                <a:gd name="connsiteY6" fmla="*/ 227078 h 3378996"/>
                <a:gd name="connsiteX7" fmla="*/ 2995258 w 5149947"/>
                <a:gd name="connsiteY7" fmla="*/ 13643 h 3378996"/>
                <a:gd name="connsiteX8" fmla="*/ 2567562 w 5149947"/>
                <a:gd name="connsiteY8" fmla="*/ 135923 h 3378996"/>
                <a:gd name="connsiteX9" fmla="*/ 2556453 w 5149947"/>
                <a:gd name="connsiteY9" fmla="*/ 150003 h 3378996"/>
                <a:gd name="connsiteX10" fmla="*/ 2554249 w 5149947"/>
                <a:gd name="connsiteY10" fmla="*/ 168531 h 3378996"/>
                <a:gd name="connsiteX11" fmla="*/ 2535706 w 5149947"/>
                <a:gd name="connsiteY11" fmla="*/ 184095 h 3378996"/>
                <a:gd name="connsiteX12" fmla="*/ 2444547 w 5149947"/>
                <a:gd name="connsiteY12" fmla="*/ 181869 h 3378996"/>
                <a:gd name="connsiteX13" fmla="*/ 2426004 w 5149947"/>
                <a:gd name="connsiteY13" fmla="*/ 199657 h 3378996"/>
                <a:gd name="connsiteX14" fmla="*/ 2171029 w 5149947"/>
                <a:gd name="connsiteY14" fmla="*/ 208551 h 3378996"/>
                <a:gd name="connsiteX15" fmla="*/ 2115443 w 5149947"/>
                <a:gd name="connsiteY15" fmla="*/ 237454 h 3378996"/>
                <a:gd name="connsiteX16" fmla="*/ 2092448 w 5149947"/>
                <a:gd name="connsiteY16" fmla="*/ 270799 h 3378996"/>
                <a:gd name="connsiteX17" fmla="*/ 1847111 w 5149947"/>
                <a:gd name="connsiteY17" fmla="*/ 303410 h 3378996"/>
                <a:gd name="connsiteX18" fmla="*/ 1832588 w 5149947"/>
                <a:gd name="connsiteY18" fmla="*/ 291185 h 3378996"/>
                <a:gd name="connsiteX19" fmla="*/ 1827098 w 5149947"/>
                <a:gd name="connsiteY19" fmla="*/ 273025 h 3378996"/>
                <a:gd name="connsiteX20" fmla="*/ 1827098 w 5149947"/>
                <a:gd name="connsiteY20" fmla="*/ 246343 h 3378996"/>
                <a:gd name="connsiteX21" fmla="*/ 1838207 w 5149947"/>
                <a:gd name="connsiteY21" fmla="*/ 221892 h 3378996"/>
                <a:gd name="connsiteX22" fmla="*/ 1959795 w 5149947"/>
                <a:gd name="connsiteY22" fmla="*/ 112208 h 3378996"/>
                <a:gd name="connsiteX23" fmla="*/ 2007946 w 5149947"/>
                <a:gd name="connsiteY23" fmla="*/ 89975 h 3378996"/>
                <a:gd name="connsiteX24" fmla="*/ 2083544 w 5149947"/>
                <a:gd name="connsiteY24" fmla="*/ 80341 h 3378996"/>
                <a:gd name="connsiteX25" fmla="*/ 2096036 w 5149947"/>
                <a:gd name="connsiteY25" fmla="*/ 75920 h 3378996"/>
                <a:gd name="connsiteX26" fmla="*/ 2105804 w 5149947"/>
                <a:gd name="connsiteY26" fmla="*/ 67001 h 3378996"/>
                <a:gd name="connsiteX27" fmla="*/ 2114708 w 5149947"/>
                <a:gd name="connsiteY27" fmla="*/ 53662 h 3378996"/>
                <a:gd name="connsiteX28" fmla="*/ 2099148 w 5149947"/>
                <a:gd name="connsiteY28" fmla="*/ 4009 h 3378996"/>
                <a:gd name="connsiteX29" fmla="*/ 2093918 w 5149947"/>
                <a:gd name="connsiteY29" fmla="*/ 1785 h 3378996"/>
                <a:gd name="connsiteX30" fmla="*/ 2080346 w 5149947"/>
                <a:gd name="connsiteY30" fmla="*/ 116 h 3378996"/>
                <a:gd name="connsiteX31" fmla="*/ 2067249 w 5149947"/>
                <a:gd name="connsiteY31" fmla="*/ 4009 h 3378996"/>
                <a:gd name="connsiteX32" fmla="*/ 2009459 w 5149947"/>
                <a:gd name="connsiteY32" fmla="*/ 37358 h 3378996"/>
                <a:gd name="connsiteX33" fmla="*/ 1993120 w 5149947"/>
                <a:gd name="connsiteY33" fmla="*/ 41804 h 3378996"/>
                <a:gd name="connsiteX34" fmla="*/ 1936800 w 5149947"/>
                <a:gd name="connsiteY34" fmla="*/ 41804 h 3378996"/>
                <a:gd name="connsiteX35" fmla="*/ 1873780 w 5149947"/>
                <a:gd name="connsiteY35" fmla="*/ 68483 h 3378996"/>
                <a:gd name="connsiteX36" fmla="*/ 1738145 w 5149947"/>
                <a:gd name="connsiteY36" fmla="*/ 207068 h 3378996"/>
                <a:gd name="connsiteX37" fmla="*/ 1714415 w 5149947"/>
                <a:gd name="connsiteY37" fmla="*/ 250790 h 3378996"/>
                <a:gd name="connsiteX38" fmla="*/ 1701837 w 5149947"/>
                <a:gd name="connsiteY38" fmla="*/ 311561 h 3378996"/>
                <a:gd name="connsiteX39" fmla="*/ 1710741 w 5149947"/>
                <a:gd name="connsiteY39" fmla="*/ 337499 h 3378996"/>
                <a:gd name="connsiteX40" fmla="*/ 1657360 w 5149947"/>
                <a:gd name="connsiteY40" fmla="*/ 411607 h 3378996"/>
                <a:gd name="connsiteX41" fmla="*/ 1609166 w 5149947"/>
                <a:gd name="connsiteY41" fmla="*/ 459780 h 3378996"/>
                <a:gd name="connsiteX42" fmla="*/ 1563954 w 5149947"/>
                <a:gd name="connsiteY42" fmla="*/ 459780 h 3378996"/>
                <a:gd name="connsiteX43" fmla="*/ 1563954 w 5149947"/>
                <a:gd name="connsiteY43" fmla="*/ 411607 h 3378996"/>
                <a:gd name="connsiteX44" fmla="*/ 1509881 w 5149947"/>
                <a:gd name="connsiteY44" fmla="*/ 411607 h 3378996"/>
                <a:gd name="connsiteX45" fmla="*/ 1494277 w 5149947"/>
                <a:gd name="connsiteY45" fmla="*/ 472377 h 3378996"/>
                <a:gd name="connsiteX46" fmla="*/ 1440205 w 5149947"/>
                <a:gd name="connsiteY46" fmla="*/ 533148 h 3378996"/>
                <a:gd name="connsiteX47" fmla="*/ 1394993 w 5149947"/>
                <a:gd name="connsiteY47" fmla="*/ 550193 h 3378996"/>
                <a:gd name="connsiteX48" fmla="*/ 1308243 w 5149947"/>
                <a:gd name="connsiteY48" fmla="*/ 536113 h 3378996"/>
                <a:gd name="connsiteX49" fmla="*/ 1249675 w 5149947"/>
                <a:gd name="connsiteY49" fmla="*/ 488683 h 3378996"/>
                <a:gd name="connsiteX50" fmla="*/ 1407571 w 5149947"/>
                <a:gd name="connsiteY50" fmla="*/ 496833 h 3378996"/>
                <a:gd name="connsiteX51" fmla="*/ 1425379 w 5149947"/>
                <a:gd name="connsiteY51" fmla="*/ 462744 h 3378996"/>
                <a:gd name="connsiteX52" fmla="*/ 1164438 w 5149947"/>
                <a:gd name="connsiteY52" fmla="*/ 332313 h 3378996"/>
                <a:gd name="connsiteX53" fmla="*/ 948753 w 5149947"/>
                <a:gd name="connsiteY53" fmla="*/ 341203 h 3378996"/>
                <a:gd name="connsiteX54" fmla="*/ 925801 w 5149947"/>
                <a:gd name="connsiteY54" fmla="*/ 356026 h 3378996"/>
                <a:gd name="connsiteX55" fmla="*/ 581115 w 5149947"/>
                <a:gd name="connsiteY55" fmla="*/ 666544 h 3378996"/>
                <a:gd name="connsiteX56" fmla="*/ 577410 w 5149947"/>
                <a:gd name="connsiteY56" fmla="*/ 794010 h 3378996"/>
                <a:gd name="connsiteX57" fmla="*/ 610010 w 5149947"/>
                <a:gd name="connsiteY57" fmla="*/ 827360 h 3378996"/>
                <a:gd name="connsiteX58" fmla="*/ 656000 w 5149947"/>
                <a:gd name="connsiteY58" fmla="*/ 789567 h 3378996"/>
                <a:gd name="connsiteX59" fmla="*/ 698229 w 5149947"/>
                <a:gd name="connsiteY59" fmla="*/ 791045 h 3378996"/>
                <a:gd name="connsiteX60" fmla="*/ 784201 w 5149947"/>
                <a:gd name="connsiteY60" fmla="*/ 871086 h 3378996"/>
                <a:gd name="connsiteX61" fmla="*/ 806461 w 5149947"/>
                <a:gd name="connsiteY61" fmla="*/ 871086 h 3378996"/>
                <a:gd name="connsiteX62" fmla="*/ 887981 w 5149947"/>
                <a:gd name="connsiteY62" fmla="*/ 774744 h 3378996"/>
                <a:gd name="connsiteX63" fmla="*/ 888715 w 5149947"/>
                <a:gd name="connsiteY63" fmla="*/ 734726 h 3378996"/>
                <a:gd name="connsiteX64" fmla="*/ 878341 w 5149947"/>
                <a:gd name="connsiteY64" fmla="*/ 720642 h 3378996"/>
                <a:gd name="connsiteX65" fmla="*/ 871685 w 5149947"/>
                <a:gd name="connsiteY65" fmla="*/ 702828 h 3378996"/>
                <a:gd name="connsiteX66" fmla="*/ 876137 w 5149947"/>
                <a:gd name="connsiteY66" fmla="*/ 684331 h 3378996"/>
                <a:gd name="connsiteX67" fmla="*/ 989513 w 5149947"/>
                <a:gd name="connsiteY67" fmla="*/ 500541 h 3378996"/>
                <a:gd name="connsiteX68" fmla="*/ 1018429 w 5149947"/>
                <a:gd name="connsiteY68" fmla="*/ 491647 h 3378996"/>
                <a:gd name="connsiteX69" fmla="*/ 1038442 w 5149947"/>
                <a:gd name="connsiteY69" fmla="*/ 501280 h 3378996"/>
                <a:gd name="connsiteX70" fmla="*/ 1048815 w 5149947"/>
                <a:gd name="connsiteY70" fmla="*/ 532405 h 3378996"/>
                <a:gd name="connsiteX71" fmla="*/ 971013 w 5149947"/>
                <a:gd name="connsiteY71" fmla="*/ 679885 h 3378996"/>
                <a:gd name="connsiteX72" fmla="*/ 965826 w 5149947"/>
                <a:gd name="connsiteY72" fmla="*/ 736947 h 3378996"/>
                <a:gd name="connsiteX73" fmla="*/ 978404 w 5149947"/>
                <a:gd name="connsiteY73" fmla="*/ 776227 h 3378996"/>
                <a:gd name="connsiteX74" fmla="*/ 962109 w 5149947"/>
                <a:gd name="connsiteY74" fmla="*/ 856263 h 3378996"/>
                <a:gd name="connsiteX75" fmla="*/ 913180 w 5149947"/>
                <a:gd name="connsiteY75" fmla="*/ 922220 h 3378996"/>
                <a:gd name="connsiteX76" fmla="*/ 839051 w 5149947"/>
                <a:gd name="connsiteY76" fmla="*/ 957791 h 3378996"/>
                <a:gd name="connsiteX77" fmla="*/ 697494 w 5149947"/>
                <a:gd name="connsiteY77" fmla="*/ 952605 h 3378996"/>
                <a:gd name="connsiteX78" fmla="*/ 680334 w 5149947"/>
                <a:gd name="connsiteY78" fmla="*/ 944792 h 3378996"/>
                <a:gd name="connsiteX79" fmla="*/ 673030 w 5149947"/>
                <a:gd name="connsiteY79" fmla="*/ 927410 h 3378996"/>
                <a:gd name="connsiteX80" fmla="*/ 673030 w 5149947"/>
                <a:gd name="connsiteY80" fmla="*/ 904436 h 3378996"/>
                <a:gd name="connsiteX81" fmla="*/ 647830 w 5149947"/>
                <a:gd name="connsiteY81" fmla="*/ 879237 h 3378996"/>
                <a:gd name="connsiteX82" fmla="*/ 622631 w 5149947"/>
                <a:gd name="connsiteY82" fmla="*/ 902211 h 3378996"/>
                <a:gd name="connsiteX83" fmla="*/ 618914 w 5149947"/>
                <a:gd name="connsiteY83" fmla="*/ 942972 h 3378996"/>
                <a:gd name="connsiteX84" fmla="*/ 593715 w 5149947"/>
                <a:gd name="connsiteY84" fmla="*/ 965946 h 3378996"/>
                <a:gd name="connsiteX85" fmla="*/ 580376 w 5149947"/>
                <a:gd name="connsiteY85" fmla="*/ 965946 h 3378996"/>
                <a:gd name="connsiteX86" fmla="*/ 563328 w 5149947"/>
                <a:gd name="connsiteY86" fmla="*/ 972614 h 3378996"/>
                <a:gd name="connsiteX87" fmla="*/ 333547 w 5149947"/>
                <a:gd name="connsiteY87" fmla="*/ 1184568 h 3378996"/>
                <a:gd name="connsiteX88" fmla="*/ 366903 w 5149947"/>
                <a:gd name="connsiteY88" fmla="*/ 1232737 h 3378996"/>
                <a:gd name="connsiteX89" fmla="*/ 366903 w 5149947"/>
                <a:gd name="connsiteY89" fmla="*/ 1283875 h 3378996"/>
                <a:gd name="connsiteX90" fmla="*/ 335774 w 5149947"/>
                <a:gd name="connsiteY90" fmla="*/ 1314999 h 3378996"/>
                <a:gd name="connsiteX91" fmla="*/ 262393 w 5149947"/>
                <a:gd name="connsiteY91" fmla="*/ 1314999 h 3378996"/>
                <a:gd name="connsiteX92" fmla="*/ 194199 w 5149947"/>
                <a:gd name="connsiteY92" fmla="*/ 1387624 h 3378996"/>
                <a:gd name="connsiteX93" fmla="*/ 194942 w 5149947"/>
                <a:gd name="connsiteY93" fmla="*/ 1397261 h 3378996"/>
                <a:gd name="connsiteX94" fmla="*/ 260910 w 5149947"/>
                <a:gd name="connsiteY94" fmla="*/ 1460993 h 3378996"/>
                <a:gd name="connsiteX95" fmla="*/ 339478 w 5149947"/>
                <a:gd name="connsiteY95" fmla="*/ 1463218 h 3378996"/>
                <a:gd name="connsiteX96" fmla="*/ 414341 w 5149947"/>
                <a:gd name="connsiteY96" fmla="*/ 1426164 h 3378996"/>
                <a:gd name="connsiteX97" fmla="*/ 470674 w 5149947"/>
                <a:gd name="connsiteY97" fmla="*/ 1346867 h 3378996"/>
                <a:gd name="connsiteX98" fmla="*/ 542572 w 5149947"/>
                <a:gd name="connsiteY98" fmla="*/ 1309813 h 3378996"/>
                <a:gd name="connsiteX99" fmla="*/ 596697 w 5149947"/>
                <a:gd name="connsiteY99" fmla="*/ 1309813 h 3378996"/>
                <a:gd name="connsiteX100" fmla="*/ 647096 w 5149947"/>
                <a:gd name="connsiteY100" fmla="*/ 1325376 h 3378996"/>
                <a:gd name="connsiteX101" fmla="*/ 733802 w 5149947"/>
                <a:gd name="connsiteY101" fmla="*/ 1386142 h 3378996"/>
                <a:gd name="connsiteX102" fmla="*/ 736050 w 5149947"/>
                <a:gd name="connsiteY102" fmla="*/ 1436536 h 3378996"/>
                <a:gd name="connsiteX103" fmla="*/ 687120 w 5149947"/>
                <a:gd name="connsiteY103" fmla="*/ 1478780 h 3378996"/>
                <a:gd name="connsiteX104" fmla="*/ 629287 w 5149947"/>
                <a:gd name="connsiteY104" fmla="*/ 1500272 h 3378996"/>
                <a:gd name="connsiteX105" fmla="*/ 323913 w 5149947"/>
                <a:gd name="connsiteY105" fmla="*/ 1500272 h 3378996"/>
                <a:gd name="connsiteX106" fmla="*/ 253498 w 5149947"/>
                <a:gd name="connsiteY106" fmla="*/ 1535843 h 3378996"/>
                <a:gd name="connsiteX107" fmla="*/ 17791 w 5149947"/>
                <a:gd name="connsiteY107" fmla="*/ 1850807 h 3378996"/>
                <a:gd name="connsiteX108" fmla="*/ 0 w 5149947"/>
                <a:gd name="connsiteY108" fmla="*/ 1903428 h 3378996"/>
                <a:gd name="connsiteX109" fmla="*/ 0 w 5149947"/>
                <a:gd name="connsiteY109" fmla="*/ 2112413 h 3378996"/>
                <a:gd name="connsiteX110" fmla="*/ 17791 w 5149947"/>
                <a:gd name="connsiteY110" fmla="*/ 2165772 h 3378996"/>
                <a:gd name="connsiteX111" fmla="*/ 100067 w 5149947"/>
                <a:gd name="connsiteY111" fmla="*/ 2274711 h 3378996"/>
                <a:gd name="connsiteX112" fmla="*/ 114893 w 5149947"/>
                <a:gd name="connsiteY112" fmla="*/ 2305097 h 3378996"/>
                <a:gd name="connsiteX113" fmla="*/ 170482 w 5149947"/>
                <a:gd name="connsiteY113" fmla="*/ 2348823 h 3378996"/>
                <a:gd name="connsiteX114" fmla="*/ 551468 w 5149947"/>
                <a:gd name="connsiteY114" fmla="*/ 2348823 h 3378996"/>
                <a:gd name="connsiteX115" fmla="*/ 647096 w 5149947"/>
                <a:gd name="connsiteY115" fmla="*/ 2414780 h 3378996"/>
                <a:gd name="connsiteX116" fmla="*/ 645583 w 5149947"/>
                <a:gd name="connsiteY116" fmla="*/ 2478511 h 3378996"/>
                <a:gd name="connsiteX117" fmla="*/ 691572 w 5149947"/>
                <a:gd name="connsiteY117" fmla="*/ 2560034 h 3378996"/>
                <a:gd name="connsiteX118" fmla="*/ 746423 w 5149947"/>
                <a:gd name="connsiteY118" fmla="*/ 2645256 h 3378996"/>
                <a:gd name="connsiteX119" fmla="*/ 746423 w 5149947"/>
                <a:gd name="connsiteY119" fmla="*/ 2760868 h 3378996"/>
                <a:gd name="connsiteX120" fmla="*/ 742706 w 5149947"/>
                <a:gd name="connsiteY120" fmla="*/ 2787546 h 3378996"/>
                <a:gd name="connsiteX121" fmla="*/ 698964 w 5149947"/>
                <a:gd name="connsiteY121" fmla="*/ 2885370 h 3378996"/>
                <a:gd name="connsiteX122" fmla="*/ 727880 w 5149947"/>
                <a:gd name="connsiteY122" fmla="*/ 2985420 h 3378996"/>
                <a:gd name="connsiteX123" fmla="*/ 747158 w 5149947"/>
                <a:gd name="connsiteY123" fmla="*/ 3041744 h 3378996"/>
                <a:gd name="connsiteX124" fmla="*/ 747158 w 5149947"/>
                <a:gd name="connsiteY124" fmla="*/ 3156613 h 3378996"/>
                <a:gd name="connsiteX125" fmla="*/ 796087 w 5149947"/>
                <a:gd name="connsiteY125" fmla="*/ 3216640 h 3378996"/>
                <a:gd name="connsiteX126" fmla="*/ 850160 w 5149947"/>
                <a:gd name="connsiteY126" fmla="*/ 3244800 h 3378996"/>
                <a:gd name="connsiteX127" fmla="*/ 850160 w 5149947"/>
                <a:gd name="connsiteY127" fmla="*/ 3290747 h 3378996"/>
                <a:gd name="connsiteX128" fmla="*/ 938379 w 5149947"/>
                <a:gd name="connsiteY128" fmla="*/ 3378939 h 3378996"/>
                <a:gd name="connsiteX129" fmla="*/ 1054002 w 5149947"/>
                <a:gd name="connsiteY129" fmla="*/ 3378939 h 3378996"/>
                <a:gd name="connsiteX130" fmla="*/ 1139974 w 5149947"/>
                <a:gd name="connsiteY130" fmla="*/ 3330765 h 3378996"/>
                <a:gd name="connsiteX131" fmla="*/ 1295665 w 5149947"/>
                <a:gd name="connsiteY131" fmla="*/ 3090652 h 3378996"/>
                <a:gd name="connsiteX132" fmla="*/ 1295665 w 5149947"/>
                <a:gd name="connsiteY132" fmla="*/ 3024695 h 3378996"/>
                <a:gd name="connsiteX133" fmla="*/ 1283779 w 5149947"/>
                <a:gd name="connsiteY133" fmla="*/ 2944659 h 3378996"/>
                <a:gd name="connsiteX134" fmla="*/ 1389763 w 5149947"/>
                <a:gd name="connsiteY134" fmla="*/ 2883888 h 3378996"/>
                <a:gd name="connsiteX135" fmla="*/ 1439427 w 5149947"/>
                <a:gd name="connsiteY135" fmla="*/ 2806816 h 3378996"/>
                <a:gd name="connsiteX136" fmla="*/ 1439427 w 5149947"/>
                <a:gd name="connsiteY136" fmla="*/ 2731965 h 3378996"/>
                <a:gd name="connsiteX137" fmla="*/ 1429788 w 5149947"/>
                <a:gd name="connsiteY137" fmla="*/ 2697876 h 3378996"/>
                <a:gd name="connsiteX138" fmla="*/ 1411288 w 5149947"/>
                <a:gd name="connsiteY138" fmla="*/ 2666748 h 3378996"/>
                <a:gd name="connsiteX139" fmla="*/ 1423131 w 5149947"/>
                <a:gd name="connsiteY139" fmla="*/ 2561516 h 3378996"/>
                <a:gd name="connsiteX140" fmla="*/ 1642534 w 5149947"/>
                <a:gd name="connsiteY140" fmla="*/ 2328814 h 3378996"/>
                <a:gd name="connsiteX141" fmla="*/ 1700367 w 5149947"/>
                <a:gd name="connsiteY141" fmla="*/ 2199122 h 3378996"/>
                <a:gd name="connsiteX142" fmla="*/ 1532098 w 5149947"/>
                <a:gd name="connsiteY142" fmla="*/ 2199122 h 3378996"/>
                <a:gd name="connsiteX143" fmla="*/ 1456500 w 5149947"/>
                <a:gd name="connsiteY143" fmla="*/ 2156878 h 3378996"/>
                <a:gd name="connsiteX144" fmla="*/ 1264501 w 5149947"/>
                <a:gd name="connsiteY144" fmla="*/ 1840431 h 3378996"/>
                <a:gd name="connsiteX145" fmla="*/ 1258017 w 5149947"/>
                <a:gd name="connsiteY145" fmla="*/ 1822289 h 3378996"/>
                <a:gd name="connsiteX146" fmla="*/ 1259314 w 5149947"/>
                <a:gd name="connsiteY146" fmla="*/ 1803058 h 3378996"/>
                <a:gd name="connsiteX147" fmla="*/ 1268132 w 5149947"/>
                <a:gd name="connsiteY147" fmla="*/ 1785931 h 3378996"/>
                <a:gd name="connsiteX148" fmla="*/ 1283044 w 5149947"/>
                <a:gd name="connsiteY148" fmla="*/ 1773736 h 3378996"/>
                <a:gd name="connsiteX149" fmla="*/ 1345329 w 5149947"/>
                <a:gd name="connsiteY149" fmla="*/ 1790780 h 3378996"/>
                <a:gd name="connsiteX150" fmla="*/ 1531363 w 5149947"/>
                <a:gd name="connsiteY150" fmla="*/ 2093886 h 3378996"/>
                <a:gd name="connsiteX151" fmla="*/ 1530628 w 5149947"/>
                <a:gd name="connsiteY151" fmla="*/ 2121307 h 3378996"/>
                <a:gd name="connsiteX152" fmla="*/ 1546189 w 5149947"/>
                <a:gd name="connsiteY152" fmla="*/ 2136869 h 3378996"/>
                <a:gd name="connsiteX153" fmla="*/ 1803369 w 5149947"/>
                <a:gd name="connsiteY153" fmla="*/ 2065726 h 3378996"/>
                <a:gd name="connsiteX154" fmla="*/ 1882684 w 5149947"/>
                <a:gd name="connsiteY154" fmla="*/ 1965676 h 3378996"/>
                <a:gd name="connsiteX155" fmla="*/ 1861937 w 5149947"/>
                <a:gd name="connsiteY155" fmla="*/ 1861184 h 3378996"/>
                <a:gd name="connsiteX156" fmla="*/ 1814521 w 5149947"/>
                <a:gd name="connsiteY156" fmla="*/ 1819683 h 3378996"/>
                <a:gd name="connsiteX157" fmla="*/ 1752970 w 5149947"/>
                <a:gd name="connsiteY157" fmla="*/ 1833024 h 3378996"/>
                <a:gd name="connsiteX158" fmla="*/ 1644004 w 5149947"/>
                <a:gd name="connsiteY158" fmla="*/ 1724080 h 3378996"/>
                <a:gd name="connsiteX159" fmla="*/ 1652908 w 5149947"/>
                <a:gd name="connsiteY159" fmla="*/ 1669239 h 3378996"/>
                <a:gd name="connsiteX160" fmla="*/ 1671623 w 5149947"/>
                <a:gd name="connsiteY160" fmla="*/ 1665825 h 3378996"/>
                <a:gd name="connsiteX161" fmla="*/ 1689216 w 5149947"/>
                <a:gd name="connsiteY161" fmla="*/ 1672947 h 3378996"/>
                <a:gd name="connsiteX162" fmla="*/ 1859732 w 5149947"/>
                <a:gd name="connsiteY162" fmla="*/ 1803378 h 3378996"/>
                <a:gd name="connsiteX163" fmla="*/ 1930144 w 5149947"/>
                <a:gd name="connsiteY163" fmla="*/ 1834506 h 3378996"/>
                <a:gd name="connsiteX164" fmla="*/ 2030206 w 5149947"/>
                <a:gd name="connsiteY164" fmla="*/ 1834506 h 3378996"/>
                <a:gd name="connsiteX165" fmla="*/ 2105804 w 5149947"/>
                <a:gd name="connsiteY165" fmla="*/ 1877489 h 3378996"/>
                <a:gd name="connsiteX166" fmla="*/ 2328924 w 5149947"/>
                <a:gd name="connsiteY166" fmla="*/ 2252481 h 3378996"/>
                <a:gd name="connsiteX167" fmla="*/ 2381527 w 5149947"/>
                <a:gd name="connsiteY167" fmla="*/ 2282123 h 3378996"/>
                <a:gd name="connsiteX168" fmla="*/ 2426739 w 5149947"/>
                <a:gd name="connsiteY168" fmla="*/ 2199861 h 3378996"/>
                <a:gd name="connsiteX169" fmla="*/ 2524598 w 5149947"/>
                <a:gd name="connsiteY169" fmla="*/ 2010885 h 3378996"/>
                <a:gd name="connsiteX170" fmla="*/ 2601665 w 5149947"/>
                <a:gd name="connsiteY170" fmla="*/ 1956782 h 3378996"/>
                <a:gd name="connsiteX171" fmla="*/ 2713614 w 5149947"/>
                <a:gd name="connsiteY171" fmla="*/ 1964937 h 3378996"/>
                <a:gd name="connsiteX172" fmla="*/ 2761030 w 5149947"/>
                <a:gd name="connsiteY172" fmla="*/ 2010885 h 3378996"/>
                <a:gd name="connsiteX173" fmla="*/ 2761030 w 5149947"/>
                <a:gd name="connsiteY173" fmla="*/ 2059797 h 3378996"/>
                <a:gd name="connsiteX174" fmla="*/ 2776591 w 5149947"/>
                <a:gd name="connsiteY174" fmla="*/ 2075359 h 3378996"/>
                <a:gd name="connsiteX175" fmla="*/ 2797338 w 5149947"/>
                <a:gd name="connsiteY175" fmla="*/ 2075359 h 3378996"/>
                <a:gd name="connsiteX176" fmla="*/ 2817351 w 5149947"/>
                <a:gd name="connsiteY176" fmla="*/ 2055350 h 3378996"/>
                <a:gd name="connsiteX177" fmla="*/ 2841080 w 5149947"/>
                <a:gd name="connsiteY177" fmla="*/ 2055350 h 3378996"/>
                <a:gd name="connsiteX178" fmla="*/ 2841080 w 5149947"/>
                <a:gd name="connsiteY178" fmla="*/ 2252481 h 3378996"/>
                <a:gd name="connsiteX179" fmla="*/ 2864810 w 5149947"/>
                <a:gd name="connsiteY179" fmla="*/ 2312508 h 3378996"/>
                <a:gd name="connsiteX180" fmla="*/ 3013067 w 5149947"/>
                <a:gd name="connsiteY180" fmla="*/ 2471099 h 3378996"/>
                <a:gd name="connsiteX181" fmla="*/ 3013067 w 5149947"/>
                <a:gd name="connsiteY181" fmla="*/ 2414036 h 3378996"/>
                <a:gd name="connsiteX182" fmla="*/ 2993789 w 5149947"/>
                <a:gd name="connsiteY182" fmla="*/ 2359195 h 3378996"/>
                <a:gd name="connsiteX183" fmla="*/ 2924113 w 5149947"/>
                <a:gd name="connsiteY183" fmla="*/ 2272490 h 3378996"/>
                <a:gd name="connsiteX184" fmla="*/ 2904835 w 5149947"/>
                <a:gd name="connsiteY184" fmla="*/ 2217649 h 3378996"/>
                <a:gd name="connsiteX185" fmla="*/ 2904835 w 5149947"/>
                <a:gd name="connsiteY185" fmla="*/ 2157621 h 3378996"/>
                <a:gd name="connsiteX186" fmla="*/ 2923378 w 5149947"/>
                <a:gd name="connsiteY186" fmla="*/ 2150210 h 3378996"/>
                <a:gd name="connsiteX187" fmla="*/ 3013067 w 5149947"/>
                <a:gd name="connsiteY187" fmla="*/ 2242105 h 3378996"/>
                <a:gd name="connsiteX188" fmla="*/ 3015271 w 5149947"/>
                <a:gd name="connsiteY188" fmla="*/ 2299911 h 3378996"/>
                <a:gd name="connsiteX189" fmla="*/ 3036753 w 5149947"/>
                <a:gd name="connsiteY189" fmla="*/ 2308062 h 3378996"/>
                <a:gd name="connsiteX190" fmla="*/ 3163528 w 5149947"/>
                <a:gd name="connsiteY190" fmla="*/ 2170958 h 3378996"/>
                <a:gd name="connsiteX191" fmla="*/ 3163528 w 5149947"/>
                <a:gd name="connsiteY191" fmla="*/ 2087218 h 3378996"/>
                <a:gd name="connsiteX192" fmla="*/ 3076044 w 5149947"/>
                <a:gd name="connsiteY192" fmla="*/ 2002730 h 3378996"/>
                <a:gd name="connsiteX193" fmla="*/ 3069214 w 5149947"/>
                <a:gd name="connsiteY193" fmla="*/ 1992989 h 3378996"/>
                <a:gd name="connsiteX194" fmla="*/ 3067053 w 5149947"/>
                <a:gd name="connsiteY194" fmla="*/ 1981269 h 3378996"/>
                <a:gd name="connsiteX195" fmla="*/ 3069992 w 5149947"/>
                <a:gd name="connsiteY195" fmla="*/ 1969730 h 3378996"/>
                <a:gd name="connsiteX196" fmla="*/ 3077513 w 5149947"/>
                <a:gd name="connsiteY196" fmla="*/ 1960490 h 3378996"/>
                <a:gd name="connsiteX197" fmla="*/ 3101978 w 5149947"/>
                <a:gd name="connsiteY197" fmla="*/ 1939738 h 3378996"/>
                <a:gd name="connsiteX198" fmla="*/ 3201305 w 5149947"/>
                <a:gd name="connsiteY198" fmla="*/ 1941220 h 3378996"/>
                <a:gd name="connsiteX199" fmla="*/ 3315459 w 5149947"/>
                <a:gd name="connsiteY199" fmla="*/ 1891569 h 3378996"/>
                <a:gd name="connsiteX200" fmla="*/ 3463715 w 5149947"/>
                <a:gd name="connsiteY200" fmla="*/ 1732974 h 3378996"/>
                <a:gd name="connsiteX201" fmla="*/ 3439986 w 5149947"/>
                <a:gd name="connsiteY201" fmla="*/ 1627738 h 3378996"/>
                <a:gd name="connsiteX202" fmla="*/ 3416256 w 5149947"/>
                <a:gd name="connsiteY202" fmla="*/ 1546963 h 3378996"/>
                <a:gd name="connsiteX203" fmla="*/ 3468168 w 5149947"/>
                <a:gd name="connsiteY203" fmla="*/ 1501754 h 3378996"/>
                <a:gd name="connsiteX204" fmla="*/ 3468168 w 5149947"/>
                <a:gd name="connsiteY204" fmla="*/ 1469886 h 3378996"/>
                <a:gd name="connsiteX205" fmla="*/ 3332532 w 5149947"/>
                <a:gd name="connsiteY205" fmla="*/ 1469886 h 3378996"/>
                <a:gd name="connsiteX206" fmla="*/ 3440721 w 5149947"/>
                <a:gd name="connsiteY206" fmla="*/ 1393553 h 3378996"/>
                <a:gd name="connsiteX207" fmla="*/ 3474824 w 5149947"/>
                <a:gd name="connsiteY207" fmla="*/ 1392071 h 3378996"/>
                <a:gd name="connsiteX208" fmla="*/ 3503697 w 5149947"/>
                <a:gd name="connsiteY208" fmla="*/ 1397179 h 3378996"/>
                <a:gd name="connsiteX209" fmla="*/ 3528292 w 5149947"/>
                <a:gd name="connsiteY209" fmla="*/ 1413135 h 3378996"/>
                <a:gd name="connsiteX210" fmla="*/ 3544760 w 5149947"/>
                <a:gd name="connsiteY210" fmla="*/ 1437414 h 3378996"/>
                <a:gd name="connsiteX211" fmla="*/ 3550422 w 5149947"/>
                <a:gd name="connsiteY211" fmla="*/ 1466183 h 3378996"/>
                <a:gd name="connsiteX212" fmla="*/ 3550422 w 5149947"/>
                <a:gd name="connsiteY212" fmla="*/ 1599578 h 3378996"/>
                <a:gd name="connsiteX213" fmla="*/ 3570435 w 5149947"/>
                <a:gd name="connsiteY213" fmla="*/ 1601800 h 3378996"/>
                <a:gd name="connsiteX214" fmla="*/ 3622346 w 5149947"/>
                <a:gd name="connsiteY214" fmla="*/ 1555852 h 3378996"/>
                <a:gd name="connsiteX215" fmla="*/ 3647545 w 5149947"/>
                <a:gd name="connsiteY215" fmla="*/ 1518060 h 3378996"/>
                <a:gd name="connsiteX216" fmla="*/ 3647545 w 5149947"/>
                <a:gd name="connsiteY216" fmla="*/ 1481745 h 3378996"/>
                <a:gd name="connsiteX217" fmla="*/ 3611194 w 5149947"/>
                <a:gd name="connsiteY217" fmla="*/ 1438019 h 3378996"/>
                <a:gd name="connsiteX218" fmla="*/ 3670497 w 5149947"/>
                <a:gd name="connsiteY218" fmla="*/ 1362429 h 3378996"/>
                <a:gd name="connsiteX219" fmla="*/ 3712035 w 5149947"/>
                <a:gd name="connsiteY219" fmla="*/ 1337234 h 3378996"/>
                <a:gd name="connsiteX220" fmla="*/ 3742421 w 5149947"/>
                <a:gd name="connsiteY220" fmla="*/ 1331305 h 3378996"/>
                <a:gd name="connsiteX221" fmla="*/ 3786898 w 5149947"/>
                <a:gd name="connsiteY221" fmla="*/ 1302402 h 3378996"/>
                <a:gd name="connsiteX222" fmla="*/ 3924003 w 5149947"/>
                <a:gd name="connsiteY222" fmla="*/ 1097120 h 3378996"/>
                <a:gd name="connsiteX223" fmla="*/ 3938829 w 5149947"/>
                <a:gd name="connsiteY223" fmla="*/ 1048208 h 3378996"/>
                <a:gd name="connsiteX224" fmla="*/ 3938829 w 5149947"/>
                <a:gd name="connsiteY224" fmla="*/ 991884 h 3378996"/>
                <a:gd name="connsiteX225" fmla="*/ 3930789 w 5149947"/>
                <a:gd name="connsiteY225" fmla="*/ 972493 h 3378996"/>
                <a:gd name="connsiteX226" fmla="*/ 3911382 w 5149947"/>
                <a:gd name="connsiteY226" fmla="*/ 964464 h 3378996"/>
                <a:gd name="connsiteX227" fmla="*/ 3831332 w 5149947"/>
                <a:gd name="connsiteY227" fmla="*/ 964464 h 3378996"/>
                <a:gd name="connsiteX228" fmla="*/ 3843218 w 5149947"/>
                <a:gd name="connsiteY228" fmla="*/ 898507 h 3378996"/>
                <a:gd name="connsiteX229" fmla="*/ 3972197 w 5149947"/>
                <a:gd name="connsiteY229" fmla="*/ 799200 h 3378996"/>
                <a:gd name="connsiteX230" fmla="*/ 4028518 w 5149947"/>
                <a:gd name="connsiteY230" fmla="*/ 778448 h 3378996"/>
                <a:gd name="connsiteX231" fmla="*/ 4190088 w 5149947"/>
                <a:gd name="connsiteY231" fmla="*/ 778448 h 3378996"/>
                <a:gd name="connsiteX232" fmla="*/ 4241264 w 5149947"/>
                <a:gd name="connsiteY232" fmla="*/ 762147 h 3378996"/>
                <a:gd name="connsiteX233" fmla="*/ 4347248 w 5149947"/>
                <a:gd name="connsiteY233" fmla="*/ 686553 h 3378996"/>
                <a:gd name="connsiteX234" fmla="*/ 4360561 w 5149947"/>
                <a:gd name="connsiteY234" fmla="*/ 682106 h 3378996"/>
                <a:gd name="connsiteX235" fmla="*/ 4399117 w 5149947"/>
                <a:gd name="connsiteY235" fmla="*/ 771036 h 3378996"/>
                <a:gd name="connsiteX236" fmla="*/ 4289415 w 5149947"/>
                <a:gd name="connsiteY236" fmla="*/ 888870 h 3378996"/>
                <a:gd name="connsiteX237" fmla="*/ 4265686 w 5149947"/>
                <a:gd name="connsiteY237" fmla="*/ 947419 h 3378996"/>
                <a:gd name="connsiteX238" fmla="*/ 4264216 w 5149947"/>
                <a:gd name="connsiteY238" fmla="*/ 1042279 h 3378996"/>
                <a:gd name="connsiteX239" fmla="*/ 4296850 w 5149947"/>
                <a:gd name="connsiteY239" fmla="*/ 1074885 h 3378996"/>
                <a:gd name="connsiteX240" fmla="*/ 4323519 w 5149947"/>
                <a:gd name="connsiteY240" fmla="*/ 1074885 h 3378996"/>
                <a:gd name="connsiteX241" fmla="*/ 4467324 w 5149947"/>
                <a:gd name="connsiteY241" fmla="*/ 928149 h 3378996"/>
                <a:gd name="connsiteX242" fmla="*/ 4485823 w 5149947"/>
                <a:gd name="connsiteY242" fmla="*/ 891834 h 3378996"/>
                <a:gd name="connsiteX243" fmla="*/ 4491053 w 5149947"/>
                <a:gd name="connsiteY243" fmla="*/ 860710 h 3378996"/>
                <a:gd name="connsiteX244" fmla="*/ 4577759 w 5149947"/>
                <a:gd name="connsiteY244" fmla="*/ 787342 h 3378996"/>
                <a:gd name="connsiteX245" fmla="*/ 4640780 w 5149947"/>
                <a:gd name="connsiteY245" fmla="*/ 787342 h 3378996"/>
                <a:gd name="connsiteX246" fmla="*/ 4698570 w 5149947"/>
                <a:gd name="connsiteY246" fmla="*/ 765850 h 3378996"/>
                <a:gd name="connsiteX247" fmla="*/ 4786789 w 5149947"/>
                <a:gd name="connsiteY247" fmla="*/ 688778 h 3378996"/>
                <a:gd name="connsiteX248" fmla="*/ 4802349 w 5149947"/>
                <a:gd name="connsiteY248" fmla="*/ 682849 h 3378996"/>
                <a:gd name="connsiteX249" fmla="*/ 4848296 w 5149947"/>
                <a:gd name="connsiteY249" fmla="*/ 682849 h 3378996"/>
                <a:gd name="connsiteX250" fmla="*/ 4872026 w 5149947"/>
                <a:gd name="connsiteY250" fmla="*/ 659132 h 3378996"/>
                <a:gd name="connsiteX251" fmla="*/ 4872026 w 5149947"/>
                <a:gd name="connsiteY251" fmla="*/ 614667 h 3378996"/>
                <a:gd name="connsiteX252" fmla="*/ 4879417 w 5149947"/>
                <a:gd name="connsiteY252" fmla="*/ 597622 h 3378996"/>
                <a:gd name="connsiteX253" fmla="*/ 4913520 w 5149947"/>
                <a:gd name="connsiteY253" fmla="*/ 565755 h 3378996"/>
                <a:gd name="connsiteX254" fmla="*/ 5014317 w 5149947"/>
                <a:gd name="connsiteY254" fmla="*/ 552418 h 3378996"/>
                <a:gd name="connsiteX255" fmla="*/ 5072151 w 5149947"/>
                <a:gd name="connsiteY255" fmla="*/ 582799 h 3378996"/>
                <a:gd name="connsiteX256" fmla="*/ 5114380 w 5149947"/>
                <a:gd name="connsiteY256" fmla="*/ 573910 h 3378996"/>
                <a:gd name="connsiteX257" fmla="*/ 5142562 w 5149947"/>
                <a:gd name="connsiteY257" fmla="*/ 538334 h 3378996"/>
                <a:gd name="connsiteX258" fmla="*/ 5149089 w 5149947"/>
                <a:gd name="connsiteY258" fmla="*/ 524686 h 3378996"/>
                <a:gd name="connsiteX259" fmla="*/ 5149089 w 5149947"/>
                <a:gd name="connsiteY259" fmla="*/ 509548 h 3378996"/>
                <a:gd name="connsiteX260" fmla="*/ 5142519 w 5149947"/>
                <a:gd name="connsiteY260" fmla="*/ 495913 h 3378996"/>
                <a:gd name="connsiteX261" fmla="*/ 5130719 w 5149947"/>
                <a:gd name="connsiteY261" fmla="*/ 486457 h 3378996"/>
                <a:gd name="connsiteX262" fmla="*/ 4851278 w 5149947"/>
                <a:gd name="connsiteY262" fmla="*/ 349358 h 3378996"/>
                <a:gd name="connsiteX263" fmla="*/ 4634815 w 5149947"/>
                <a:gd name="connsiteY263" fmla="*/ 341203 h 3378996"/>
                <a:gd name="connsiteX264" fmla="*/ 719711 w 5149947"/>
                <a:gd name="connsiteY264" fmla="*/ 1266087 h 3378996"/>
                <a:gd name="connsiteX265" fmla="*/ 721959 w 5149947"/>
                <a:gd name="connsiteY265" fmla="*/ 1265344 h 3378996"/>
                <a:gd name="connsiteX266" fmla="*/ 738168 w 5149947"/>
                <a:gd name="connsiteY266" fmla="*/ 1263957 h 3378996"/>
                <a:gd name="connsiteX267" fmla="*/ 752345 w 5149947"/>
                <a:gd name="connsiteY267" fmla="*/ 1272016 h 3378996"/>
                <a:gd name="connsiteX268" fmla="*/ 833130 w 5149947"/>
                <a:gd name="connsiteY268" fmla="*/ 1356500 h 3378996"/>
                <a:gd name="connsiteX269" fmla="*/ 782731 w 5149947"/>
                <a:gd name="connsiteY269" fmla="*/ 1399483 h 3378996"/>
                <a:gd name="connsiteX270" fmla="*/ 708603 w 5149947"/>
                <a:gd name="connsiteY270" fmla="*/ 1309813 h 3378996"/>
                <a:gd name="connsiteX271" fmla="*/ 719711 w 5149947"/>
                <a:gd name="connsiteY271" fmla="*/ 1266087 h 3378996"/>
                <a:gd name="connsiteX272" fmla="*/ 1202259 w 5149947"/>
                <a:gd name="connsiteY272" fmla="*/ 1669982 h 3378996"/>
                <a:gd name="connsiteX273" fmla="*/ 1157047 w 5149947"/>
                <a:gd name="connsiteY273" fmla="*/ 1669982 h 3378996"/>
                <a:gd name="connsiteX274" fmla="*/ 1139239 w 5149947"/>
                <a:gd name="connsiteY274" fmla="*/ 1667761 h 3378996"/>
                <a:gd name="connsiteX275" fmla="*/ 800496 w 5149947"/>
                <a:gd name="connsiteY275" fmla="*/ 1565489 h 3378996"/>
                <a:gd name="connsiteX276" fmla="*/ 787658 w 5149947"/>
                <a:gd name="connsiteY276" fmla="*/ 1555610 h 3378996"/>
                <a:gd name="connsiteX277" fmla="*/ 780786 w 5149947"/>
                <a:gd name="connsiteY277" fmla="*/ 1540938 h 3378996"/>
                <a:gd name="connsiteX278" fmla="*/ 781434 w 5149947"/>
                <a:gd name="connsiteY278" fmla="*/ 1524749 h 3378996"/>
                <a:gd name="connsiteX279" fmla="*/ 789387 w 5149947"/>
                <a:gd name="connsiteY279" fmla="*/ 1510648 h 3378996"/>
                <a:gd name="connsiteX280" fmla="*/ 850160 w 5149947"/>
                <a:gd name="connsiteY280" fmla="*/ 1446174 h 3378996"/>
                <a:gd name="connsiteX281" fmla="*/ 922819 w 5149947"/>
                <a:gd name="connsiteY281" fmla="*/ 1449138 h 3378996"/>
                <a:gd name="connsiteX282" fmla="*/ 978404 w 5149947"/>
                <a:gd name="connsiteY282" fmla="*/ 1507683 h 3378996"/>
                <a:gd name="connsiteX283" fmla="*/ 1026598 w 5149947"/>
                <a:gd name="connsiteY283" fmla="*/ 1498789 h 3378996"/>
                <a:gd name="connsiteX284" fmla="*/ 1013242 w 5149947"/>
                <a:gd name="connsiteY284" fmla="*/ 1463957 h 3378996"/>
                <a:gd name="connsiteX285" fmla="*/ 1001399 w 5149947"/>
                <a:gd name="connsiteY285" fmla="*/ 1432833 h 3378996"/>
                <a:gd name="connsiteX286" fmla="*/ 1028068 w 5149947"/>
                <a:gd name="connsiteY286" fmla="*/ 1399483 h 3378996"/>
                <a:gd name="connsiteX287" fmla="*/ 1061437 w 5149947"/>
                <a:gd name="connsiteY287" fmla="*/ 1447656 h 3378996"/>
                <a:gd name="connsiteX288" fmla="*/ 1115552 w 5149947"/>
                <a:gd name="connsiteY288" fmla="*/ 1537325 h 3378996"/>
                <a:gd name="connsiteX289" fmla="*/ 1300117 w 5149947"/>
                <a:gd name="connsiteY289" fmla="*/ 1537325 h 3378996"/>
                <a:gd name="connsiteX290" fmla="*/ 1313430 w 5149947"/>
                <a:gd name="connsiteY290" fmla="*/ 1559560 h 3378996"/>
                <a:gd name="connsiteX291" fmla="*/ 1280840 w 5149947"/>
                <a:gd name="connsiteY291" fmla="*/ 1621809 h 3378996"/>
                <a:gd name="connsiteX292" fmla="*/ 1202259 w 5149947"/>
                <a:gd name="connsiteY292" fmla="*/ 1669982 h 3378996"/>
                <a:gd name="connsiteX293" fmla="*/ 1434240 w 5149947"/>
                <a:gd name="connsiteY293" fmla="*/ 1393553 h 3378996"/>
                <a:gd name="connsiteX294" fmla="*/ 1371263 w 5149947"/>
                <a:gd name="connsiteY294" fmla="*/ 1393553 h 3378996"/>
                <a:gd name="connsiteX295" fmla="*/ 1325316 w 5149947"/>
                <a:gd name="connsiteY295" fmla="*/ 1357982 h 3378996"/>
                <a:gd name="connsiteX296" fmla="*/ 1307508 w 5149947"/>
                <a:gd name="connsiteY296" fmla="*/ 1352053 h 3378996"/>
                <a:gd name="connsiteX297" fmla="*/ 1247471 w 5149947"/>
                <a:gd name="connsiteY297" fmla="*/ 1352053 h 3378996"/>
                <a:gd name="connsiteX298" fmla="*/ 1223006 w 5149947"/>
                <a:gd name="connsiteY298" fmla="*/ 1361686 h 3378996"/>
                <a:gd name="connsiteX299" fmla="*/ 1179264 w 5149947"/>
                <a:gd name="connsiteY299" fmla="*/ 1400226 h 3378996"/>
                <a:gd name="connsiteX300" fmla="*/ 1136300 w 5149947"/>
                <a:gd name="connsiteY300" fmla="*/ 1406894 h 3378996"/>
                <a:gd name="connsiteX301" fmla="*/ 1124240 w 5149947"/>
                <a:gd name="connsiteY301" fmla="*/ 1406514 h 3378996"/>
                <a:gd name="connsiteX302" fmla="*/ 1113305 w 5149947"/>
                <a:gd name="connsiteY302" fmla="*/ 1401406 h 3378996"/>
                <a:gd name="connsiteX303" fmla="*/ 1105265 w 5149947"/>
                <a:gd name="connsiteY303" fmla="*/ 1392400 h 3378996"/>
                <a:gd name="connsiteX304" fmla="*/ 1101462 w 5149947"/>
                <a:gd name="connsiteY304" fmla="*/ 1380956 h 3378996"/>
                <a:gd name="connsiteX305" fmla="*/ 1095540 w 5149947"/>
                <a:gd name="connsiteY305" fmla="*/ 1333526 h 3378996"/>
                <a:gd name="connsiteX306" fmla="*/ 1107383 w 5149947"/>
                <a:gd name="connsiteY306" fmla="*/ 1295729 h 3378996"/>
                <a:gd name="connsiteX307" fmla="*/ 1178529 w 5149947"/>
                <a:gd name="connsiteY307" fmla="*/ 1215693 h 3378996"/>
                <a:gd name="connsiteX308" fmla="*/ 1210428 w 5149947"/>
                <a:gd name="connsiteY308" fmla="*/ 1213471 h 3378996"/>
                <a:gd name="connsiteX309" fmla="*/ 1208916 w 5149947"/>
                <a:gd name="connsiteY309" fmla="*/ 1227551 h 3378996"/>
                <a:gd name="connsiteX310" fmla="*/ 1237097 w 5149947"/>
                <a:gd name="connsiteY310" fmla="*/ 1259419 h 3378996"/>
                <a:gd name="connsiteX311" fmla="*/ 1252658 w 5149947"/>
                <a:gd name="connsiteY311" fmla="*/ 1259419 h 3378996"/>
                <a:gd name="connsiteX312" fmla="*/ 1288231 w 5149947"/>
                <a:gd name="connsiteY312" fmla="*/ 1236445 h 3378996"/>
                <a:gd name="connsiteX313" fmla="*/ 1303056 w 5149947"/>
                <a:gd name="connsiteY313" fmla="*/ 1204577 h 3378996"/>
                <a:gd name="connsiteX314" fmla="*/ 1369015 w 5149947"/>
                <a:gd name="connsiteY314" fmla="*/ 1215693 h 3378996"/>
                <a:gd name="connsiteX315" fmla="*/ 1374937 w 5149947"/>
                <a:gd name="connsiteY315" fmla="*/ 1263123 h 3378996"/>
                <a:gd name="connsiteX316" fmla="*/ 1389763 w 5149947"/>
                <a:gd name="connsiteY316" fmla="*/ 1289804 h 3378996"/>
                <a:gd name="connsiteX317" fmla="*/ 1463156 w 5149947"/>
                <a:gd name="connsiteY317" fmla="*/ 1351314 h 3378996"/>
                <a:gd name="connsiteX318" fmla="*/ 1463156 w 5149947"/>
                <a:gd name="connsiteY318" fmla="*/ 1364651 h 3378996"/>
                <a:gd name="connsiteX319" fmla="*/ 1434240 w 5149947"/>
                <a:gd name="connsiteY319" fmla="*/ 1393553 h 3378996"/>
                <a:gd name="connsiteX320" fmla="*/ 1752970 w 5149947"/>
                <a:gd name="connsiteY320" fmla="*/ 1444691 h 3378996"/>
                <a:gd name="connsiteX321" fmla="*/ 1752970 w 5149947"/>
                <a:gd name="connsiteY321" fmla="*/ 1498789 h 3378996"/>
                <a:gd name="connsiteX322" fmla="*/ 1638817 w 5149947"/>
                <a:gd name="connsiteY322" fmla="*/ 1498789 h 3378996"/>
                <a:gd name="connsiteX323" fmla="*/ 1629178 w 5149947"/>
                <a:gd name="connsiteY323" fmla="*/ 1444691 h 3378996"/>
                <a:gd name="connsiteX324" fmla="*/ 1633630 w 5149947"/>
                <a:gd name="connsiteY324" fmla="*/ 1423200 h 3378996"/>
                <a:gd name="connsiteX325" fmla="*/ 1639552 w 5149947"/>
                <a:gd name="connsiteY325" fmla="*/ 1415045 h 3378996"/>
                <a:gd name="connsiteX326" fmla="*/ 1635143 w 5149947"/>
                <a:gd name="connsiteY326" fmla="*/ 1377252 h 3378996"/>
                <a:gd name="connsiteX327" fmla="*/ 1581762 w 5149947"/>
                <a:gd name="connsiteY327" fmla="*/ 1328340 h 3378996"/>
                <a:gd name="connsiteX328" fmla="*/ 1581762 w 5149947"/>
                <a:gd name="connsiteY328" fmla="*/ 1238666 h 3378996"/>
                <a:gd name="connsiteX329" fmla="*/ 1659564 w 5149947"/>
                <a:gd name="connsiteY329" fmla="*/ 1205316 h 3378996"/>
                <a:gd name="connsiteX330" fmla="*/ 1699632 w 5149947"/>
                <a:gd name="connsiteY330" fmla="*/ 1205316 h 3378996"/>
                <a:gd name="connsiteX331" fmla="*/ 1732958 w 5149947"/>
                <a:gd name="connsiteY331" fmla="*/ 1230516 h 3378996"/>
                <a:gd name="connsiteX332" fmla="*/ 1733692 w 5149947"/>
                <a:gd name="connsiteY332" fmla="*/ 1232737 h 3378996"/>
                <a:gd name="connsiteX333" fmla="*/ 1726301 w 5149947"/>
                <a:gd name="connsiteY333" fmla="*/ 1263866 h 3378996"/>
                <a:gd name="connsiteX334" fmla="*/ 1718132 w 5149947"/>
                <a:gd name="connsiteY334" fmla="*/ 1280910 h 3378996"/>
                <a:gd name="connsiteX335" fmla="*/ 1710741 w 5149947"/>
                <a:gd name="connsiteY335" fmla="*/ 1327597 h 3378996"/>
                <a:gd name="connsiteX336" fmla="*/ 1773717 w 5149947"/>
                <a:gd name="connsiteY336" fmla="*/ 1385403 h 3378996"/>
                <a:gd name="connsiteX337" fmla="*/ 1728506 w 5149947"/>
                <a:gd name="connsiteY337" fmla="*/ 1415045 h 3378996"/>
                <a:gd name="connsiteX338" fmla="*/ 1752970 w 5149947"/>
                <a:gd name="connsiteY338" fmla="*/ 1444691 h 337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5149947" h="3378996">
                  <a:moveTo>
                    <a:pt x="4634815" y="341203"/>
                  </a:moveTo>
                  <a:lnTo>
                    <a:pt x="4427299" y="341203"/>
                  </a:lnTo>
                  <a:cubicBezTo>
                    <a:pt x="4416925" y="341203"/>
                    <a:pt x="4408021" y="334535"/>
                    <a:pt x="4405038" y="324902"/>
                  </a:cubicBezTo>
                  <a:lnTo>
                    <a:pt x="4206426" y="287105"/>
                  </a:lnTo>
                  <a:cubicBezTo>
                    <a:pt x="4189353" y="287105"/>
                    <a:pt x="4172323" y="281919"/>
                    <a:pt x="4157497" y="272282"/>
                  </a:cubicBezTo>
                  <a:lnTo>
                    <a:pt x="4112285" y="241901"/>
                  </a:lnTo>
                  <a:cubicBezTo>
                    <a:pt x="4097459" y="232263"/>
                    <a:pt x="4080386" y="227078"/>
                    <a:pt x="4063356" y="227078"/>
                  </a:cubicBezTo>
                  <a:cubicBezTo>
                    <a:pt x="4063356" y="227078"/>
                    <a:pt x="3600821" y="-9331"/>
                    <a:pt x="2995258" y="13643"/>
                  </a:cubicBezTo>
                  <a:cubicBezTo>
                    <a:pt x="2767687" y="22536"/>
                    <a:pt x="2567562" y="135923"/>
                    <a:pt x="2567562" y="135923"/>
                  </a:cubicBezTo>
                  <a:cubicBezTo>
                    <a:pt x="2561640" y="138146"/>
                    <a:pt x="2557188" y="144075"/>
                    <a:pt x="2556453" y="150003"/>
                  </a:cubicBezTo>
                  <a:lnTo>
                    <a:pt x="2554249" y="168531"/>
                  </a:lnTo>
                  <a:cubicBezTo>
                    <a:pt x="2552736" y="177422"/>
                    <a:pt x="2545345" y="184095"/>
                    <a:pt x="2535706" y="184095"/>
                  </a:cubicBezTo>
                  <a:lnTo>
                    <a:pt x="2444547" y="181869"/>
                  </a:lnTo>
                  <a:cubicBezTo>
                    <a:pt x="2434174" y="181869"/>
                    <a:pt x="2426004" y="190024"/>
                    <a:pt x="2426004" y="199657"/>
                  </a:cubicBezTo>
                  <a:lnTo>
                    <a:pt x="2171029" y="208551"/>
                  </a:lnTo>
                  <a:cubicBezTo>
                    <a:pt x="2148768" y="208551"/>
                    <a:pt x="2128021" y="219666"/>
                    <a:pt x="2115443" y="237454"/>
                  </a:cubicBezTo>
                  <a:lnTo>
                    <a:pt x="2092448" y="270799"/>
                  </a:lnTo>
                  <a:cubicBezTo>
                    <a:pt x="2075418" y="295255"/>
                    <a:pt x="1847111" y="303410"/>
                    <a:pt x="1847111" y="303410"/>
                  </a:cubicBezTo>
                  <a:cubicBezTo>
                    <a:pt x="1841189" y="300826"/>
                    <a:pt x="1836133" y="296578"/>
                    <a:pt x="1832588" y="291185"/>
                  </a:cubicBezTo>
                  <a:cubicBezTo>
                    <a:pt x="1829044" y="285791"/>
                    <a:pt x="1827142" y="279482"/>
                    <a:pt x="1827098" y="273025"/>
                  </a:cubicBezTo>
                  <a:lnTo>
                    <a:pt x="1827098" y="246343"/>
                  </a:lnTo>
                  <a:cubicBezTo>
                    <a:pt x="1827098" y="236710"/>
                    <a:pt x="1830816" y="228560"/>
                    <a:pt x="1838207" y="221892"/>
                  </a:cubicBezTo>
                  <a:lnTo>
                    <a:pt x="1959795" y="112208"/>
                  </a:lnTo>
                  <a:cubicBezTo>
                    <a:pt x="1973108" y="100350"/>
                    <a:pt x="1990181" y="92198"/>
                    <a:pt x="2007946" y="89975"/>
                  </a:cubicBezTo>
                  <a:lnTo>
                    <a:pt x="2083544" y="80341"/>
                  </a:lnTo>
                  <a:cubicBezTo>
                    <a:pt x="2087953" y="79714"/>
                    <a:pt x="2092189" y="78211"/>
                    <a:pt x="2096036" y="75920"/>
                  </a:cubicBezTo>
                  <a:cubicBezTo>
                    <a:pt x="2099840" y="73629"/>
                    <a:pt x="2103168" y="70597"/>
                    <a:pt x="2105804" y="67001"/>
                  </a:cubicBezTo>
                  <a:lnTo>
                    <a:pt x="2114708" y="53662"/>
                  </a:lnTo>
                  <a:cubicBezTo>
                    <a:pt x="2127286" y="35875"/>
                    <a:pt x="2119160" y="11419"/>
                    <a:pt x="2099148" y="4009"/>
                  </a:cubicBezTo>
                  <a:lnTo>
                    <a:pt x="2093918" y="1785"/>
                  </a:lnTo>
                  <a:cubicBezTo>
                    <a:pt x="2089596" y="302"/>
                    <a:pt x="2084970" y="-267"/>
                    <a:pt x="2080346" y="116"/>
                  </a:cubicBezTo>
                  <a:cubicBezTo>
                    <a:pt x="2075764" y="498"/>
                    <a:pt x="2071312" y="1824"/>
                    <a:pt x="2067249" y="4009"/>
                  </a:cubicBezTo>
                  <a:lnTo>
                    <a:pt x="2009459" y="37358"/>
                  </a:lnTo>
                  <a:cubicBezTo>
                    <a:pt x="2004272" y="40322"/>
                    <a:pt x="1999042" y="41804"/>
                    <a:pt x="1993120" y="41804"/>
                  </a:cubicBezTo>
                  <a:lnTo>
                    <a:pt x="1936800" y="41804"/>
                  </a:lnTo>
                  <a:cubicBezTo>
                    <a:pt x="1913070" y="41804"/>
                    <a:pt x="1890853" y="51438"/>
                    <a:pt x="1873780" y="68483"/>
                  </a:cubicBezTo>
                  <a:lnTo>
                    <a:pt x="1738145" y="207068"/>
                  </a:lnTo>
                  <a:cubicBezTo>
                    <a:pt x="1726301" y="218927"/>
                    <a:pt x="1718132" y="234489"/>
                    <a:pt x="1714415" y="250790"/>
                  </a:cubicBezTo>
                  <a:lnTo>
                    <a:pt x="1701837" y="311561"/>
                  </a:lnTo>
                  <a:lnTo>
                    <a:pt x="1710741" y="337499"/>
                  </a:lnTo>
                  <a:lnTo>
                    <a:pt x="1657360" y="411607"/>
                  </a:lnTo>
                  <a:lnTo>
                    <a:pt x="1609166" y="459780"/>
                  </a:lnTo>
                  <a:lnTo>
                    <a:pt x="1563954" y="459780"/>
                  </a:lnTo>
                  <a:lnTo>
                    <a:pt x="1563954" y="411607"/>
                  </a:lnTo>
                  <a:lnTo>
                    <a:pt x="1509881" y="411607"/>
                  </a:lnTo>
                  <a:lnTo>
                    <a:pt x="1494277" y="472377"/>
                  </a:lnTo>
                  <a:cubicBezTo>
                    <a:pt x="1486886" y="500541"/>
                    <a:pt x="1466873" y="522772"/>
                    <a:pt x="1440205" y="533148"/>
                  </a:cubicBezTo>
                  <a:lnTo>
                    <a:pt x="1394993" y="550193"/>
                  </a:lnTo>
                  <a:cubicBezTo>
                    <a:pt x="1366076" y="561308"/>
                    <a:pt x="1332708" y="556122"/>
                    <a:pt x="1308243" y="536113"/>
                  </a:cubicBezTo>
                  <a:lnTo>
                    <a:pt x="1249675" y="488683"/>
                  </a:lnTo>
                  <a:lnTo>
                    <a:pt x="1407571" y="496833"/>
                  </a:lnTo>
                  <a:lnTo>
                    <a:pt x="1425379" y="462744"/>
                  </a:lnTo>
                  <a:cubicBezTo>
                    <a:pt x="1425379" y="462744"/>
                    <a:pt x="1260049" y="386412"/>
                    <a:pt x="1164438" y="332313"/>
                  </a:cubicBezTo>
                  <a:cubicBezTo>
                    <a:pt x="1086636" y="288587"/>
                    <a:pt x="984326" y="325641"/>
                    <a:pt x="948753" y="341203"/>
                  </a:cubicBezTo>
                  <a:cubicBezTo>
                    <a:pt x="939849" y="344911"/>
                    <a:pt x="932457" y="350097"/>
                    <a:pt x="925801" y="356026"/>
                  </a:cubicBezTo>
                  <a:lnTo>
                    <a:pt x="581115" y="666544"/>
                  </a:lnTo>
                  <a:cubicBezTo>
                    <a:pt x="544055" y="699894"/>
                    <a:pt x="541829" y="758439"/>
                    <a:pt x="577410" y="794010"/>
                  </a:cubicBezTo>
                  <a:lnTo>
                    <a:pt x="610010" y="827360"/>
                  </a:lnTo>
                  <a:lnTo>
                    <a:pt x="656000" y="789567"/>
                  </a:lnTo>
                  <a:cubicBezTo>
                    <a:pt x="668578" y="779191"/>
                    <a:pt x="686386" y="779930"/>
                    <a:pt x="698229" y="791045"/>
                  </a:cubicBezTo>
                  <a:lnTo>
                    <a:pt x="784201" y="871086"/>
                  </a:lnTo>
                  <a:lnTo>
                    <a:pt x="806461" y="871086"/>
                  </a:lnTo>
                  <a:lnTo>
                    <a:pt x="887981" y="774744"/>
                  </a:lnTo>
                  <a:cubicBezTo>
                    <a:pt x="897619" y="762886"/>
                    <a:pt x="898354" y="746580"/>
                    <a:pt x="888715" y="734726"/>
                  </a:cubicBezTo>
                  <a:lnTo>
                    <a:pt x="878341" y="720642"/>
                  </a:lnTo>
                  <a:cubicBezTo>
                    <a:pt x="874408" y="715503"/>
                    <a:pt x="872074" y="709298"/>
                    <a:pt x="871685" y="702828"/>
                  </a:cubicBezTo>
                  <a:cubicBezTo>
                    <a:pt x="871296" y="696359"/>
                    <a:pt x="872809" y="689915"/>
                    <a:pt x="876137" y="684331"/>
                  </a:cubicBezTo>
                  <a:lnTo>
                    <a:pt x="989513" y="500541"/>
                  </a:lnTo>
                  <a:cubicBezTo>
                    <a:pt x="995434" y="490904"/>
                    <a:pt x="1008055" y="487201"/>
                    <a:pt x="1018429" y="491647"/>
                  </a:cubicBezTo>
                  <a:lnTo>
                    <a:pt x="1038442" y="501280"/>
                  </a:lnTo>
                  <a:cubicBezTo>
                    <a:pt x="1050285" y="506466"/>
                    <a:pt x="1054737" y="520550"/>
                    <a:pt x="1048815" y="532405"/>
                  </a:cubicBezTo>
                  <a:lnTo>
                    <a:pt x="971013" y="679885"/>
                  </a:lnTo>
                  <a:cubicBezTo>
                    <a:pt x="961374" y="697668"/>
                    <a:pt x="959861" y="718420"/>
                    <a:pt x="965826" y="736947"/>
                  </a:cubicBezTo>
                  <a:lnTo>
                    <a:pt x="978404" y="776227"/>
                  </a:lnTo>
                  <a:cubicBezTo>
                    <a:pt x="984326" y="804386"/>
                    <a:pt x="979139" y="834033"/>
                    <a:pt x="962109" y="856263"/>
                  </a:cubicBezTo>
                  <a:lnTo>
                    <a:pt x="913180" y="922220"/>
                  </a:lnTo>
                  <a:cubicBezTo>
                    <a:pt x="896150" y="945194"/>
                    <a:pt x="867968" y="958534"/>
                    <a:pt x="839051" y="957791"/>
                  </a:cubicBezTo>
                  <a:lnTo>
                    <a:pt x="697494" y="952605"/>
                  </a:lnTo>
                  <a:cubicBezTo>
                    <a:pt x="690967" y="952255"/>
                    <a:pt x="684873" y="949463"/>
                    <a:pt x="680334" y="944792"/>
                  </a:cubicBezTo>
                  <a:cubicBezTo>
                    <a:pt x="675796" y="940124"/>
                    <a:pt x="673202" y="933914"/>
                    <a:pt x="673030" y="927410"/>
                  </a:cubicBezTo>
                  <a:lnTo>
                    <a:pt x="673030" y="904436"/>
                  </a:lnTo>
                  <a:cubicBezTo>
                    <a:pt x="673030" y="890352"/>
                    <a:pt x="661921" y="879237"/>
                    <a:pt x="647830" y="879237"/>
                  </a:cubicBezTo>
                  <a:cubicBezTo>
                    <a:pt x="635209" y="879237"/>
                    <a:pt x="624101" y="888870"/>
                    <a:pt x="622631" y="902211"/>
                  </a:cubicBezTo>
                  <a:lnTo>
                    <a:pt x="618914" y="942972"/>
                  </a:lnTo>
                  <a:cubicBezTo>
                    <a:pt x="617444" y="955570"/>
                    <a:pt x="607070" y="965946"/>
                    <a:pt x="593715" y="965946"/>
                  </a:cubicBezTo>
                  <a:lnTo>
                    <a:pt x="580376" y="965946"/>
                  </a:lnTo>
                  <a:cubicBezTo>
                    <a:pt x="573702" y="965946"/>
                    <a:pt x="567772" y="968167"/>
                    <a:pt x="563328" y="972614"/>
                  </a:cubicBezTo>
                  <a:lnTo>
                    <a:pt x="333547" y="1184568"/>
                  </a:lnTo>
                  <a:lnTo>
                    <a:pt x="366903" y="1232737"/>
                  </a:lnTo>
                  <a:lnTo>
                    <a:pt x="366903" y="1283875"/>
                  </a:lnTo>
                  <a:cubicBezTo>
                    <a:pt x="366903" y="1300919"/>
                    <a:pt x="352821" y="1314999"/>
                    <a:pt x="335774" y="1314999"/>
                  </a:cubicBezTo>
                  <a:lnTo>
                    <a:pt x="262393" y="1314999"/>
                  </a:lnTo>
                  <a:cubicBezTo>
                    <a:pt x="223107" y="1314999"/>
                    <a:pt x="191977" y="1348349"/>
                    <a:pt x="194199" y="1387624"/>
                  </a:cubicBezTo>
                  <a:lnTo>
                    <a:pt x="194942" y="1397261"/>
                  </a:lnTo>
                  <a:cubicBezTo>
                    <a:pt x="197164" y="1432089"/>
                    <a:pt x="225333" y="1459510"/>
                    <a:pt x="260910" y="1460993"/>
                  </a:cubicBezTo>
                  <a:lnTo>
                    <a:pt x="339478" y="1463218"/>
                  </a:lnTo>
                  <a:cubicBezTo>
                    <a:pt x="369129" y="1463957"/>
                    <a:pt x="396555" y="1450621"/>
                    <a:pt x="414341" y="1426164"/>
                  </a:cubicBezTo>
                  <a:lnTo>
                    <a:pt x="470674" y="1346867"/>
                  </a:lnTo>
                  <a:cubicBezTo>
                    <a:pt x="486982" y="1323893"/>
                    <a:pt x="513664" y="1309813"/>
                    <a:pt x="542572" y="1309813"/>
                  </a:cubicBezTo>
                  <a:lnTo>
                    <a:pt x="596697" y="1309813"/>
                  </a:lnTo>
                  <a:cubicBezTo>
                    <a:pt x="614462" y="1309813"/>
                    <a:pt x="632270" y="1314999"/>
                    <a:pt x="647096" y="1325376"/>
                  </a:cubicBezTo>
                  <a:lnTo>
                    <a:pt x="733802" y="1386142"/>
                  </a:lnTo>
                  <a:cubicBezTo>
                    <a:pt x="750875" y="1398000"/>
                    <a:pt x="752345" y="1423200"/>
                    <a:pt x="736050" y="1436536"/>
                  </a:cubicBezTo>
                  <a:lnTo>
                    <a:pt x="687120" y="1478780"/>
                  </a:lnTo>
                  <a:cubicBezTo>
                    <a:pt x="670782" y="1492860"/>
                    <a:pt x="650769" y="1500272"/>
                    <a:pt x="629287" y="1500272"/>
                  </a:cubicBezTo>
                  <a:lnTo>
                    <a:pt x="323913" y="1500272"/>
                  </a:lnTo>
                  <a:cubicBezTo>
                    <a:pt x="296488" y="1500272"/>
                    <a:pt x="269806" y="1513613"/>
                    <a:pt x="253498" y="1535843"/>
                  </a:cubicBezTo>
                  <a:lnTo>
                    <a:pt x="17791" y="1850807"/>
                  </a:lnTo>
                  <a:cubicBezTo>
                    <a:pt x="6674" y="1866370"/>
                    <a:pt x="0" y="1884896"/>
                    <a:pt x="0" y="1903428"/>
                  </a:cubicBezTo>
                  <a:lnTo>
                    <a:pt x="0" y="2112413"/>
                  </a:lnTo>
                  <a:cubicBezTo>
                    <a:pt x="0" y="2131683"/>
                    <a:pt x="5930" y="2150210"/>
                    <a:pt x="17791" y="2165772"/>
                  </a:cubicBezTo>
                  <a:lnTo>
                    <a:pt x="100067" y="2274711"/>
                  </a:lnTo>
                  <a:cubicBezTo>
                    <a:pt x="106736" y="2283605"/>
                    <a:pt x="111184" y="2294721"/>
                    <a:pt x="114893" y="2305097"/>
                  </a:cubicBezTo>
                  <a:cubicBezTo>
                    <a:pt x="120079" y="2322885"/>
                    <a:pt x="134905" y="2348823"/>
                    <a:pt x="170482" y="2348823"/>
                  </a:cubicBezTo>
                  <a:lnTo>
                    <a:pt x="551468" y="2348823"/>
                  </a:lnTo>
                  <a:cubicBezTo>
                    <a:pt x="551468" y="2348823"/>
                    <a:pt x="647096" y="2351788"/>
                    <a:pt x="647096" y="2414780"/>
                  </a:cubicBezTo>
                  <a:cubicBezTo>
                    <a:pt x="647096" y="2437010"/>
                    <a:pt x="646361" y="2459245"/>
                    <a:pt x="645583" y="2478511"/>
                  </a:cubicBezTo>
                  <a:cubicBezTo>
                    <a:pt x="644113" y="2512604"/>
                    <a:pt x="661921" y="2542989"/>
                    <a:pt x="691572" y="2560034"/>
                  </a:cubicBezTo>
                  <a:cubicBezTo>
                    <a:pt x="718242" y="2575596"/>
                    <a:pt x="746423" y="2602273"/>
                    <a:pt x="746423" y="2645256"/>
                  </a:cubicBezTo>
                  <a:lnTo>
                    <a:pt x="746423" y="2760868"/>
                  </a:lnTo>
                  <a:cubicBezTo>
                    <a:pt x="746423" y="2769762"/>
                    <a:pt x="744910" y="2778656"/>
                    <a:pt x="742706" y="2787546"/>
                  </a:cubicBezTo>
                  <a:cubicBezTo>
                    <a:pt x="736050" y="2809037"/>
                    <a:pt x="720446" y="2852763"/>
                    <a:pt x="698964" y="2885370"/>
                  </a:cubicBezTo>
                  <a:cubicBezTo>
                    <a:pt x="678951" y="2915017"/>
                    <a:pt x="707133" y="2959482"/>
                    <a:pt x="727880" y="2985420"/>
                  </a:cubicBezTo>
                  <a:cubicBezTo>
                    <a:pt x="740459" y="3001721"/>
                    <a:pt x="747158" y="3021730"/>
                    <a:pt x="747158" y="3041744"/>
                  </a:cubicBezTo>
                  <a:lnTo>
                    <a:pt x="747158" y="3156613"/>
                  </a:lnTo>
                  <a:cubicBezTo>
                    <a:pt x="747158" y="3156613"/>
                    <a:pt x="756062" y="3198852"/>
                    <a:pt x="796087" y="3216640"/>
                  </a:cubicBezTo>
                  <a:cubicBezTo>
                    <a:pt x="836112" y="3234424"/>
                    <a:pt x="850160" y="3244800"/>
                    <a:pt x="850160" y="3244800"/>
                  </a:cubicBezTo>
                  <a:lnTo>
                    <a:pt x="850160" y="3290747"/>
                  </a:lnTo>
                  <a:cubicBezTo>
                    <a:pt x="850160" y="3339660"/>
                    <a:pt x="889450" y="3378939"/>
                    <a:pt x="938379" y="3378939"/>
                  </a:cubicBezTo>
                  <a:lnTo>
                    <a:pt x="1054002" y="3378939"/>
                  </a:lnTo>
                  <a:cubicBezTo>
                    <a:pt x="1054002" y="3378939"/>
                    <a:pt x="1105913" y="3382642"/>
                    <a:pt x="1139974" y="3330765"/>
                  </a:cubicBezTo>
                  <a:cubicBezTo>
                    <a:pt x="1174077" y="3278893"/>
                    <a:pt x="1295665" y="3090652"/>
                    <a:pt x="1295665" y="3090652"/>
                  </a:cubicBezTo>
                  <a:cubicBezTo>
                    <a:pt x="1295665" y="3090652"/>
                    <a:pt x="1317882" y="3066939"/>
                    <a:pt x="1295665" y="3024695"/>
                  </a:cubicBezTo>
                  <a:cubicBezTo>
                    <a:pt x="1273405" y="2982455"/>
                    <a:pt x="1283779" y="2944659"/>
                    <a:pt x="1283779" y="2944659"/>
                  </a:cubicBezTo>
                  <a:lnTo>
                    <a:pt x="1389763" y="2883888"/>
                  </a:lnTo>
                  <a:cubicBezTo>
                    <a:pt x="1389763" y="2883888"/>
                    <a:pt x="1439427" y="2875737"/>
                    <a:pt x="1439427" y="2806816"/>
                  </a:cubicBezTo>
                  <a:lnTo>
                    <a:pt x="1439427" y="2731965"/>
                  </a:lnTo>
                  <a:cubicBezTo>
                    <a:pt x="1439427" y="2720107"/>
                    <a:pt x="1436487" y="2708253"/>
                    <a:pt x="1429788" y="2697876"/>
                  </a:cubicBezTo>
                  <a:lnTo>
                    <a:pt x="1411288" y="2666748"/>
                  </a:lnTo>
                  <a:cubicBezTo>
                    <a:pt x="1391276" y="2632659"/>
                    <a:pt x="1396463" y="2590415"/>
                    <a:pt x="1423131" y="2561516"/>
                  </a:cubicBezTo>
                  <a:lnTo>
                    <a:pt x="1642534" y="2328814"/>
                  </a:lnTo>
                  <a:cubicBezTo>
                    <a:pt x="1642534" y="2328814"/>
                    <a:pt x="1700367" y="2242844"/>
                    <a:pt x="1700367" y="2199122"/>
                  </a:cubicBezTo>
                  <a:lnTo>
                    <a:pt x="1532098" y="2199122"/>
                  </a:lnTo>
                  <a:cubicBezTo>
                    <a:pt x="1500977" y="2199122"/>
                    <a:pt x="1472795" y="2182816"/>
                    <a:pt x="1456500" y="2156878"/>
                  </a:cubicBezTo>
                  <a:lnTo>
                    <a:pt x="1264501" y="1840431"/>
                  </a:lnTo>
                  <a:cubicBezTo>
                    <a:pt x="1261129" y="1834895"/>
                    <a:pt x="1258925" y="1828720"/>
                    <a:pt x="1258017" y="1822289"/>
                  </a:cubicBezTo>
                  <a:cubicBezTo>
                    <a:pt x="1257109" y="1815858"/>
                    <a:pt x="1257542" y="1809316"/>
                    <a:pt x="1259314" y="1803058"/>
                  </a:cubicBezTo>
                  <a:cubicBezTo>
                    <a:pt x="1261043" y="1796804"/>
                    <a:pt x="1264026" y="1790975"/>
                    <a:pt x="1268132" y="1785931"/>
                  </a:cubicBezTo>
                  <a:cubicBezTo>
                    <a:pt x="1272195" y="1780884"/>
                    <a:pt x="1277295" y="1776735"/>
                    <a:pt x="1283044" y="1773736"/>
                  </a:cubicBezTo>
                  <a:cubicBezTo>
                    <a:pt x="1305304" y="1761877"/>
                    <a:pt x="1332708" y="1770028"/>
                    <a:pt x="1345329" y="1790780"/>
                  </a:cubicBezTo>
                  <a:lnTo>
                    <a:pt x="1531363" y="2093886"/>
                  </a:lnTo>
                  <a:lnTo>
                    <a:pt x="1530628" y="2121307"/>
                  </a:lnTo>
                  <a:cubicBezTo>
                    <a:pt x="1530628" y="2130201"/>
                    <a:pt x="1537285" y="2136869"/>
                    <a:pt x="1546189" y="2136869"/>
                  </a:cubicBezTo>
                  <a:cubicBezTo>
                    <a:pt x="1592135" y="2136869"/>
                    <a:pt x="1727771" y="2131683"/>
                    <a:pt x="1803369" y="2065726"/>
                  </a:cubicBezTo>
                  <a:cubicBezTo>
                    <a:pt x="1843394" y="2030894"/>
                    <a:pt x="1867859" y="1995323"/>
                    <a:pt x="1882684" y="1965676"/>
                  </a:cubicBezTo>
                  <a:cubicBezTo>
                    <a:pt x="1900492" y="1930105"/>
                    <a:pt x="1891588" y="1887122"/>
                    <a:pt x="1861937" y="1861184"/>
                  </a:cubicBezTo>
                  <a:lnTo>
                    <a:pt x="1814521" y="1819683"/>
                  </a:lnTo>
                  <a:lnTo>
                    <a:pt x="1752970" y="1833024"/>
                  </a:lnTo>
                  <a:lnTo>
                    <a:pt x="1644004" y="1724080"/>
                  </a:lnTo>
                  <a:cubicBezTo>
                    <a:pt x="1627709" y="1707779"/>
                    <a:pt x="1632160" y="1679615"/>
                    <a:pt x="1652908" y="1669239"/>
                  </a:cubicBezTo>
                  <a:cubicBezTo>
                    <a:pt x="1658700" y="1666352"/>
                    <a:pt x="1665183" y="1665168"/>
                    <a:pt x="1671623" y="1665825"/>
                  </a:cubicBezTo>
                  <a:cubicBezTo>
                    <a:pt x="1678064" y="1666481"/>
                    <a:pt x="1684158" y="1668949"/>
                    <a:pt x="1689216" y="1672947"/>
                  </a:cubicBezTo>
                  <a:lnTo>
                    <a:pt x="1859732" y="1803378"/>
                  </a:lnTo>
                  <a:cubicBezTo>
                    <a:pt x="1859732" y="1803378"/>
                    <a:pt x="1894571" y="1834506"/>
                    <a:pt x="1930144" y="1834506"/>
                  </a:cubicBezTo>
                  <a:lnTo>
                    <a:pt x="2030206" y="1834506"/>
                  </a:lnTo>
                  <a:cubicBezTo>
                    <a:pt x="2061327" y="1834506"/>
                    <a:pt x="2090243" y="1850807"/>
                    <a:pt x="2105804" y="1877489"/>
                  </a:cubicBezTo>
                  <a:lnTo>
                    <a:pt x="2328924" y="2252481"/>
                  </a:lnTo>
                  <a:cubicBezTo>
                    <a:pt x="2328924" y="2252481"/>
                    <a:pt x="2362250" y="2283605"/>
                    <a:pt x="2381527" y="2282123"/>
                  </a:cubicBezTo>
                  <a:cubicBezTo>
                    <a:pt x="2400805" y="2280641"/>
                    <a:pt x="2426739" y="2199861"/>
                    <a:pt x="2426739" y="2199861"/>
                  </a:cubicBezTo>
                  <a:cubicBezTo>
                    <a:pt x="2426739" y="2125010"/>
                    <a:pt x="2463047" y="2053868"/>
                    <a:pt x="2524598" y="2010885"/>
                  </a:cubicBezTo>
                  <a:lnTo>
                    <a:pt x="2601665" y="1956782"/>
                  </a:lnTo>
                  <a:cubicBezTo>
                    <a:pt x="2636503" y="1932326"/>
                    <a:pt x="2683185" y="1936034"/>
                    <a:pt x="2713614" y="1964937"/>
                  </a:cubicBezTo>
                  <a:lnTo>
                    <a:pt x="2761030" y="2010885"/>
                  </a:lnTo>
                  <a:lnTo>
                    <a:pt x="2761030" y="2059797"/>
                  </a:lnTo>
                  <a:cubicBezTo>
                    <a:pt x="2761030" y="2067947"/>
                    <a:pt x="2767687" y="2075359"/>
                    <a:pt x="2776591" y="2075359"/>
                  </a:cubicBezTo>
                  <a:lnTo>
                    <a:pt x="2797338" y="2075359"/>
                  </a:lnTo>
                  <a:lnTo>
                    <a:pt x="2817351" y="2055350"/>
                  </a:lnTo>
                  <a:lnTo>
                    <a:pt x="2841080" y="2055350"/>
                  </a:lnTo>
                  <a:lnTo>
                    <a:pt x="2841080" y="2252481"/>
                  </a:lnTo>
                  <a:cubicBezTo>
                    <a:pt x="2841080" y="2274711"/>
                    <a:pt x="2849250" y="2296203"/>
                    <a:pt x="2864810" y="2312508"/>
                  </a:cubicBezTo>
                  <a:lnTo>
                    <a:pt x="3013067" y="2471099"/>
                  </a:lnTo>
                  <a:lnTo>
                    <a:pt x="3013067" y="2414036"/>
                  </a:lnTo>
                  <a:cubicBezTo>
                    <a:pt x="3013067" y="2394027"/>
                    <a:pt x="3006367" y="2374761"/>
                    <a:pt x="2993789" y="2359195"/>
                  </a:cubicBezTo>
                  <a:lnTo>
                    <a:pt x="2924113" y="2272490"/>
                  </a:lnTo>
                  <a:cubicBezTo>
                    <a:pt x="2911491" y="2256928"/>
                    <a:pt x="2904835" y="2237658"/>
                    <a:pt x="2904835" y="2217649"/>
                  </a:cubicBezTo>
                  <a:lnTo>
                    <a:pt x="2904835" y="2157621"/>
                  </a:lnTo>
                  <a:cubicBezTo>
                    <a:pt x="2904835" y="2147984"/>
                    <a:pt x="2916678" y="2143541"/>
                    <a:pt x="2923378" y="2150210"/>
                  </a:cubicBezTo>
                  <a:lnTo>
                    <a:pt x="3013067" y="2242105"/>
                  </a:lnTo>
                  <a:lnTo>
                    <a:pt x="3015271" y="2299911"/>
                  </a:lnTo>
                  <a:cubicBezTo>
                    <a:pt x="3016006" y="2311026"/>
                    <a:pt x="3029362" y="2316212"/>
                    <a:pt x="3036753" y="2308062"/>
                  </a:cubicBezTo>
                  <a:lnTo>
                    <a:pt x="3163528" y="2170958"/>
                  </a:lnTo>
                  <a:cubicBezTo>
                    <a:pt x="3163528" y="2170958"/>
                    <a:pt x="3200570" y="2125010"/>
                    <a:pt x="3163528" y="2087218"/>
                  </a:cubicBezTo>
                  <a:cubicBezTo>
                    <a:pt x="3136816" y="2059797"/>
                    <a:pt x="3099773" y="2024965"/>
                    <a:pt x="3076044" y="2002730"/>
                  </a:cubicBezTo>
                  <a:cubicBezTo>
                    <a:pt x="3073104" y="2000016"/>
                    <a:pt x="3070770" y="1996693"/>
                    <a:pt x="3069214" y="1992989"/>
                  </a:cubicBezTo>
                  <a:cubicBezTo>
                    <a:pt x="3067658" y="1989281"/>
                    <a:pt x="3066923" y="1985283"/>
                    <a:pt x="3067053" y="1981269"/>
                  </a:cubicBezTo>
                  <a:cubicBezTo>
                    <a:pt x="3067183" y="1977254"/>
                    <a:pt x="3068220" y="1973317"/>
                    <a:pt x="3069992" y="1969730"/>
                  </a:cubicBezTo>
                  <a:cubicBezTo>
                    <a:pt x="3071808" y="1966143"/>
                    <a:pt x="3074401" y="1962988"/>
                    <a:pt x="3077513" y="1960490"/>
                  </a:cubicBezTo>
                  <a:lnTo>
                    <a:pt x="3101978" y="1939738"/>
                  </a:lnTo>
                  <a:lnTo>
                    <a:pt x="3201305" y="1941220"/>
                  </a:lnTo>
                  <a:cubicBezTo>
                    <a:pt x="3201305" y="1941220"/>
                    <a:pt x="3266530" y="1941964"/>
                    <a:pt x="3315459" y="1891569"/>
                  </a:cubicBezTo>
                  <a:cubicBezTo>
                    <a:pt x="3375496" y="1830059"/>
                    <a:pt x="3463715" y="1732974"/>
                    <a:pt x="3463715" y="1732974"/>
                  </a:cubicBezTo>
                  <a:cubicBezTo>
                    <a:pt x="3463715" y="1732974"/>
                    <a:pt x="3481480" y="1664053"/>
                    <a:pt x="3439986" y="1627738"/>
                  </a:cubicBezTo>
                  <a:cubicBezTo>
                    <a:pt x="3397756" y="1591428"/>
                    <a:pt x="3416256" y="1546963"/>
                    <a:pt x="3416256" y="1546963"/>
                  </a:cubicBezTo>
                  <a:lnTo>
                    <a:pt x="3468168" y="1501754"/>
                  </a:lnTo>
                  <a:lnTo>
                    <a:pt x="3468168" y="1469886"/>
                  </a:lnTo>
                  <a:lnTo>
                    <a:pt x="3332532" y="1469886"/>
                  </a:lnTo>
                  <a:cubicBezTo>
                    <a:pt x="3332532" y="1469886"/>
                    <a:pt x="3344375" y="1398000"/>
                    <a:pt x="3440721" y="1393553"/>
                  </a:cubicBezTo>
                  <a:cubicBezTo>
                    <a:pt x="3453342" y="1392815"/>
                    <a:pt x="3465185" y="1392815"/>
                    <a:pt x="3474824" y="1392071"/>
                  </a:cubicBezTo>
                  <a:cubicBezTo>
                    <a:pt x="3484679" y="1391825"/>
                    <a:pt x="3494534" y="1393562"/>
                    <a:pt x="3503697" y="1397179"/>
                  </a:cubicBezTo>
                  <a:cubicBezTo>
                    <a:pt x="3512904" y="1400797"/>
                    <a:pt x="3521246" y="1406220"/>
                    <a:pt x="3528292" y="1413135"/>
                  </a:cubicBezTo>
                  <a:cubicBezTo>
                    <a:pt x="3535380" y="1420045"/>
                    <a:pt x="3540956" y="1428299"/>
                    <a:pt x="3544760" y="1437414"/>
                  </a:cubicBezTo>
                  <a:cubicBezTo>
                    <a:pt x="3548563" y="1446528"/>
                    <a:pt x="3550465" y="1456308"/>
                    <a:pt x="3550422" y="1466183"/>
                  </a:cubicBezTo>
                  <a:lnTo>
                    <a:pt x="3550422" y="1599578"/>
                  </a:lnTo>
                  <a:lnTo>
                    <a:pt x="3570435" y="1601800"/>
                  </a:lnTo>
                  <a:cubicBezTo>
                    <a:pt x="3570435" y="1601800"/>
                    <a:pt x="3608255" y="1605508"/>
                    <a:pt x="3622346" y="1555852"/>
                  </a:cubicBezTo>
                  <a:cubicBezTo>
                    <a:pt x="3622346" y="1555852"/>
                    <a:pt x="3647545" y="1548445"/>
                    <a:pt x="3647545" y="1518060"/>
                  </a:cubicBezTo>
                  <a:lnTo>
                    <a:pt x="3647545" y="1481745"/>
                  </a:lnTo>
                  <a:lnTo>
                    <a:pt x="3611194" y="1438019"/>
                  </a:lnTo>
                  <a:lnTo>
                    <a:pt x="3670497" y="1362429"/>
                  </a:lnTo>
                  <a:cubicBezTo>
                    <a:pt x="3680871" y="1349088"/>
                    <a:pt x="3695696" y="1340194"/>
                    <a:pt x="3712035" y="1337234"/>
                  </a:cubicBezTo>
                  <a:lnTo>
                    <a:pt x="3742421" y="1331305"/>
                  </a:lnTo>
                  <a:cubicBezTo>
                    <a:pt x="3760445" y="1327908"/>
                    <a:pt x="3776438" y="1317519"/>
                    <a:pt x="3786898" y="1302402"/>
                  </a:cubicBezTo>
                  <a:lnTo>
                    <a:pt x="3924003" y="1097120"/>
                  </a:lnTo>
                  <a:cubicBezTo>
                    <a:pt x="3933642" y="1082297"/>
                    <a:pt x="3938829" y="1065253"/>
                    <a:pt x="3938829" y="1048208"/>
                  </a:cubicBezTo>
                  <a:lnTo>
                    <a:pt x="3938829" y="991884"/>
                  </a:lnTo>
                  <a:cubicBezTo>
                    <a:pt x="3938829" y="984611"/>
                    <a:pt x="3935933" y="977636"/>
                    <a:pt x="3930789" y="972493"/>
                  </a:cubicBezTo>
                  <a:cubicBezTo>
                    <a:pt x="3925646" y="967350"/>
                    <a:pt x="3918687" y="964464"/>
                    <a:pt x="3911382" y="964464"/>
                  </a:cubicBezTo>
                  <a:lnTo>
                    <a:pt x="3831332" y="964464"/>
                  </a:lnTo>
                  <a:cubicBezTo>
                    <a:pt x="3831332" y="964464"/>
                    <a:pt x="3798007" y="925184"/>
                    <a:pt x="3843218" y="898507"/>
                  </a:cubicBezTo>
                  <a:cubicBezTo>
                    <a:pt x="3875074" y="879237"/>
                    <a:pt x="3937359" y="828103"/>
                    <a:pt x="3972197" y="799200"/>
                  </a:cubicBezTo>
                  <a:cubicBezTo>
                    <a:pt x="3987758" y="785859"/>
                    <a:pt x="4007770" y="778448"/>
                    <a:pt x="4028518" y="778448"/>
                  </a:cubicBezTo>
                  <a:lnTo>
                    <a:pt x="4190088" y="778448"/>
                  </a:lnTo>
                  <a:cubicBezTo>
                    <a:pt x="4208631" y="778448"/>
                    <a:pt x="4226439" y="772519"/>
                    <a:pt x="4241264" y="762147"/>
                  </a:cubicBezTo>
                  <a:lnTo>
                    <a:pt x="4347248" y="686553"/>
                  </a:lnTo>
                  <a:cubicBezTo>
                    <a:pt x="4351095" y="683666"/>
                    <a:pt x="4355763" y="682106"/>
                    <a:pt x="4360561" y="682106"/>
                  </a:cubicBezTo>
                  <a:cubicBezTo>
                    <a:pt x="4406551" y="682106"/>
                    <a:pt x="4430237" y="736947"/>
                    <a:pt x="4399117" y="771036"/>
                  </a:cubicBezTo>
                  <a:lnTo>
                    <a:pt x="4289415" y="888870"/>
                  </a:lnTo>
                  <a:cubicBezTo>
                    <a:pt x="4274590" y="904436"/>
                    <a:pt x="4265686" y="925928"/>
                    <a:pt x="4265686" y="947419"/>
                  </a:cubicBezTo>
                  <a:lnTo>
                    <a:pt x="4264216" y="1042279"/>
                  </a:lnTo>
                  <a:cubicBezTo>
                    <a:pt x="4264216" y="1060062"/>
                    <a:pt x="4278307" y="1074885"/>
                    <a:pt x="4296850" y="1074885"/>
                  </a:cubicBezTo>
                  <a:lnTo>
                    <a:pt x="4323519" y="1074885"/>
                  </a:lnTo>
                  <a:lnTo>
                    <a:pt x="4467324" y="928149"/>
                  </a:lnTo>
                  <a:cubicBezTo>
                    <a:pt x="4476962" y="918516"/>
                    <a:pt x="4483619" y="905175"/>
                    <a:pt x="4485823" y="891834"/>
                  </a:cubicBezTo>
                  <a:lnTo>
                    <a:pt x="4491053" y="860710"/>
                  </a:lnTo>
                  <a:cubicBezTo>
                    <a:pt x="4498444" y="818466"/>
                    <a:pt x="4534752" y="787342"/>
                    <a:pt x="4577759" y="787342"/>
                  </a:cubicBezTo>
                  <a:lnTo>
                    <a:pt x="4640780" y="787342"/>
                  </a:lnTo>
                  <a:cubicBezTo>
                    <a:pt x="4662262" y="787342"/>
                    <a:pt x="4683009" y="779930"/>
                    <a:pt x="4698570" y="765850"/>
                  </a:cubicBezTo>
                  <a:lnTo>
                    <a:pt x="4786789" y="688778"/>
                  </a:lnTo>
                  <a:cubicBezTo>
                    <a:pt x="4791241" y="685070"/>
                    <a:pt x="4796428" y="682849"/>
                    <a:pt x="4802349" y="682849"/>
                  </a:cubicBezTo>
                  <a:lnTo>
                    <a:pt x="4848296" y="682849"/>
                  </a:lnTo>
                  <a:cubicBezTo>
                    <a:pt x="4861652" y="682849"/>
                    <a:pt x="4872026" y="672473"/>
                    <a:pt x="4872026" y="659132"/>
                  </a:cubicBezTo>
                  <a:lnTo>
                    <a:pt x="4872026" y="614667"/>
                  </a:lnTo>
                  <a:cubicBezTo>
                    <a:pt x="4872026" y="607999"/>
                    <a:pt x="4874965" y="602069"/>
                    <a:pt x="4879417" y="597622"/>
                  </a:cubicBezTo>
                  <a:lnTo>
                    <a:pt x="4913520" y="565755"/>
                  </a:lnTo>
                  <a:cubicBezTo>
                    <a:pt x="4940967" y="540560"/>
                    <a:pt x="4980992" y="534630"/>
                    <a:pt x="5014317" y="552418"/>
                  </a:cubicBezTo>
                  <a:lnTo>
                    <a:pt x="5072151" y="582799"/>
                  </a:lnTo>
                  <a:cubicBezTo>
                    <a:pt x="5086241" y="590211"/>
                    <a:pt x="5104006" y="586507"/>
                    <a:pt x="5114380" y="573910"/>
                  </a:cubicBezTo>
                  <a:lnTo>
                    <a:pt x="5142562" y="538334"/>
                  </a:lnTo>
                  <a:cubicBezTo>
                    <a:pt x="5145717" y="534332"/>
                    <a:pt x="5147965" y="529669"/>
                    <a:pt x="5149089" y="524686"/>
                  </a:cubicBezTo>
                  <a:cubicBezTo>
                    <a:pt x="5150256" y="519703"/>
                    <a:pt x="5150213" y="514530"/>
                    <a:pt x="5149089" y="509548"/>
                  </a:cubicBezTo>
                  <a:cubicBezTo>
                    <a:pt x="5147965" y="504569"/>
                    <a:pt x="5145717" y="499906"/>
                    <a:pt x="5142519" y="495913"/>
                  </a:cubicBezTo>
                  <a:cubicBezTo>
                    <a:pt x="5139363" y="491915"/>
                    <a:pt x="5135301" y="488683"/>
                    <a:pt x="5130719" y="486457"/>
                  </a:cubicBezTo>
                  <a:lnTo>
                    <a:pt x="4851278" y="349358"/>
                  </a:lnTo>
                  <a:cubicBezTo>
                    <a:pt x="4836453" y="344168"/>
                    <a:pt x="4648171" y="341203"/>
                    <a:pt x="4634815" y="341203"/>
                  </a:cubicBezTo>
                  <a:close/>
                  <a:moveTo>
                    <a:pt x="719711" y="1266087"/>
                  </a:moveTo>
                  <a:lnTo>
                    <a:pt x="721959" y="1265344"/>
                  </a:lnTo>
                  <a:cubicBezTo>
                    <a:pt x="727102" y="1263248"/>
                    <a:pt x="732765" y="1262764"/>
                    <a:pt x="738168" y="1263957"/>
                  </a:cubicBezTo>
                  <a:cubicBezTo>
                    <a:pt x="743614" y="1265145"/>
                    <a:pt x="748541" y="1267958"/>
                    <a:pt x="752345" y="1272016"/>
                  </a:cubicBezTo>
                  <a:lnTo>
                    <a:pt x="833130" y="1356500"/>
                  </a:lnTo>
                  <a:lnTo>
                    <a:pt x="782731" y="1399483"/>
                  </a:lnTo>
                  <a:lnTo>
                    <a:pt x="708603" y="1309813"/>
                  </a:lnTo>
                  <a:cubicBezTo>
                    <a:pt x="696760" y="1294990"/>
                    <a:pt x="701946" y="1272755"/>
                    <a:pt x="719711" y="1266087"/>
                  </a:cubicBezTo>
                  <a:close/>
                  <a:moveTo>
                    <a:pt x="1202259" y="1669982"/>
                  </a:moveTo>
                  <a:lnTo>
                    <a:pt x="1157047" y="1669982"/>
                  </a:lnTo>
                  <a:cubicBezTo>
                    <a:pt x="1151126" y="1669982"/>
                    <a:pt x="1145161" y="1669239"/>
                    <a:pt x="1139239" y="1667761"/>
                  </a:cubicBezTo>
                  <a:cubicBezTo>
                    <a:pt x="1090310" y="1654420"/>
                    <a:pt x="845751" y="1586237"/>
                    <a:pt x="800496" y="1565489"/>
                  </a:cubicBezTo>
                  <a:cubicBezTo>
                    <a:pt x="795525" y="1563268"/>
                    <a:pt x="791116" y="1559880"/>
                    <a:pt x="787658" y="1555610"/>
                  </a:cubicBezTo>
                  <a:cubicBezTo>
                    <a:pt x="784244" y="1551336"/>
                    <a:pt x="781867" y="1546306"/>
                    <a:pt x="780786" y="1540938"/>
                  </a:cubicBezTo>
                  <a:cubicBezTo>
                    <a:pt x="779705" y="1535571"/>
                    <a:pt x="779922" y="1530017"/>
                    <a:pt x="781434" y="1524749"/>
                  </a:cubicBezTo>
                  <a:cubicBezTo>
                    <a:pt x="782904" y="1519477"/>
                    <a:pt x="785670" y="1514641"/>
                    <a:pt x="789387" y="1510648"/>
                  </a:cubicBezTo>
                  <a:lnTo>
                    <a:pt x="850160" y="1446174"/>
                  </a:lnTo>
                  <a:cubicBezTo>
                    <a:pt x="870950" y="1427647"/>
                    <a:pt x="903541" y="1429129"/>
                    <a:pt x="922819" y="1449138"/>
                  </a:cubicBezTo>
                  <a:lnTo>
                    <a:pt x="978404" y="1507683"/>
                  </a:lnTo>
                  <a:lnTo>
                    <a:pt x="1026598" y="1498789"/>
                  </a:lnTo>
                  <a:lnTo>
                    <a:pt x="1013242" y="1463957"/>
                  </a:lnTo>
                  <a:cubicBezTo>
                    <a:pt x="1013242" y="1463957"/>
                    <a:pt x="1007321" y="1447656"/>
                    <a:pt x="1001399" y="1432833"/>
                  </a:cubicBezTo>
                  <a:cubicBezTo>
                    <a:pt x="995434" y="1418010"/>
                    <a:pt x="1028068" y="1399483"/>
                    <a:pt x="1028068" y="1399483"/>
                  </a:cubicBezTo>
                  <a:cubicBezTo>
                    <a:pt x="1028068" y="1399483"/>
                    <a:pt x="1061437" y="1396518"/>
                    <a:pt x="1061437" y="1447656"/>
                  </a:cubicBezTo>
                  <a:cubicBezTo>
                    <a:pt x="1061437" y="1498789"/>
                    <a:pt x="1115552" y="1537325"/>
                    <a:pt x="1115552" y="1537325"/>
                  </a:cubicBezTo>
                  <a:lnTo>
                    <a:pt x="1300117" y="1537325"/>
                  </a:lnTo>
                  <a:cubicBezTo>
                    <a:pt x="1311960" y="1537325"/>
                    <a:pt x="1319351" y="1549927"/>
                    <a:pt x="1313430" y="1559560"/>
                  </a:cubicBezTo>
                  <a:lnTo>
                    <a:pt x="1280840" y="1621809"/>
                  </a:lnTo>
                  <a:cubicBezTo>
                    <a:pt x="1265279" y="1651455"/>
                    <a:pt x="1234850" y="1669982"/>
                    <a:pt x="1202259" y="1669982"/>
                  </a:cubicBezTo>
                  <a:close/>
                  <a:moveTo>
                    <a:pt x="1434240" y="1393553"/>
                  </a:moveTo>
                  <a:lnTo>
                    <a:pt x="1371263" y="1393553"/>
                  </a:lnTo>
                  <a:lnTo>
                    <a:pt x="1325316" y="1357982"/>
                  </a:lnTo>
                  <a:cubicBezTo>
                    <a:pt x="1320086" y="1354270"/>
                    <a:pt x="1313905" y="1352209"/>
                    <a:pt x="1307508" y="1352053"/>
                  </a:cubicBezTo>
                  <a:lnTo>
                    <a:pt x="1247471" y="1352053"/>
                  </a:lnTo>
                  <a:cubicBezTo>
                    <a:pt x="1238567" y="1352053"/>
                    <a:pt x="1229663" y="1355761"/>
                    <a:pt x="1223006" y="1361686"/>
                  </a:cubicBezTo>
                  <a:lnTo>
                    <a:pt x="1179264" y="1400226"/>
                  </a:lnTo>
                  <a:lnTo>
                    <a:pt x="1136300" y="1406894"/>
                  </a:lnTo>
                  <a:cubicBezTo>
                    <a:pt x="1132280" y="1407586"/>
                    <a:pt x="1128174" y="1407456"/>
                    <a:pt x="1124240" y="1406514"/>
                  </a:cubicBezTo>
                  <a:cubicBezTo>
                    <a:pt x="1120264" y="1405572"/>
                    <a:pt x="1116547" y="1403835"/>
                    <a:pt x="1113305" y="1401406"/>
                  </a:cubicBezTo>
                  <a:cubicBezTo>
                    <a:pt x="1110020" y="1398982"/>
                    <a:pt x="1107297" y="1395913"/>
                    <a:pt x="1105265" y="1392400"/>
                  </a:cubicBezTo>
                  <a:cubicBezTo>
                    <a:pt x="1103234" y="1388882"/>
                    <a:pt x="1101937" y="1384992"/>
                    <a:pt x="1101462" y="1380956"/>
                  </a:cubicBezTo>
                  <a:lnTo>
                    <a:pt x="1095540" y="1333526"/>
                  </a:lnTo>
                  <a:cubicBezTo>
                    <a:pt x="1094027" y="1319446"/>
                    <a:pt x="1098479" y="1306105"/>
                    <a:pt x="1107383" y="1295729"/>
                  </a:cubicBezTo>
                  <a:lnTo>
                    <a:pt x="1178529" y="1215693"/>
                  </a:lnTo>
                  <a:lnTo>
                    <a:pt x="1210428" y="1213471"/>
                  </a:lnTo>
                  <a:lnTo>
                    <a:pt x="1208916" y="1227551"/>
                  </a:lnTo>
                  <a:cubicBezTo>
                    <a:pt x="1206711" y="1244596"/>
                    <a:pt x="1220024" y="1259419"/>
                    <a:pt x="1237097" y="1259419"/>
                  </a:cubicBezTo>
                  <a:lnTo>
                    <a:pt x="1252658" y="1259419"/>
                  </a:lnTo>
                  <a:cubicBezTo>
                    <a:pt x="1268218" y="1259419"/>
                    <a:pt x="1282309" y="1250525"/>
                    <a:pt x="1288231" y="1236445"/>
                  </a:cubicBezTo>
                  <a:lnTo>
                    <a:pt x="1303056" y="1204577"/>
                  </a:lnTo>
                  <a:lnTo>
                    <a:pt x="1369015" y="1215693"/>
                  </a:lnTo>
                  <a:lnTo>
                    <a:pt x="1374937" y="1263123"/>
                  </a:lnTo>
                  <a:cubicBezTo>
                    <a:pt x="1376450" y="1273499"/>
                    <a:pt x="1381637" y="1283132"/>
                    <a:pt x="1389763" y="1289804"/>
                  </a:cubicBezTo>
                  <a:lnTo>
                    <a:pt x="1463156" y="1351314"/>
                  </a:lnTo>
                  <a:lnTo>
                    <a:pt x="1463156" y="1364651"/>
                  </a:lnTo>
                  <a:cubicBezTo>
                    <a:pt x="1463156" y="1380956"/>
                    <a:pt x="1450578" y="1393553"/>
                    <a:pt x="1434240" y="1393553"/>
                  </a:cubicBezTo>
                  <a:close/>
                  <a:moveTo>
                    <a:pt x="1752970" y="1444691"/>
                  </a:moveTo>
                  <a:lnTo>
                    <a:pt x="1752970" y="1498789"/>
                  </a:lnTo>
                  <a:lnTo>
                    <a:pt x="1638817" y="1498789"/>
                  </a:lnTo>
                  <a:lnTo>
                    <a:pt x="1629178" y="1444691"/>
                  </a:lnTo>
                  <a:cubicBezTo>
                    <a:pt x="1627709" y="1437280"/>
                    <a:pt x="1629178" y="1429129"/>
                    <a:pt x="1633630" y="1423200"/>
                  </a:cubicBezTo>
                  <a:lnTo>
                    <a:pt x="1639552" y="1415045"/>
                  </a:lnTo>
                  <a:cubicBezTo>
                    <a:pt x="1647721" y="1403191"/>
                    <a:pt x="1646251" y="1386885"/>
                    <a:pt x="1635143" y="1377252"/>
                  </a:cubicBezTo>
                  <a:lnTo>
                    <a:pt x="1581762" y="1328340"/>
                  </a:lnTo>
                  <a:lnTo>
                    <a:pt x="1581762" y="1238666"/>
                  </a:lnTo>
                  <a:lnTo>
                    <a:pt x="1659564" y="1205316"/>
                  </a:lnTo>
                  <a:lnTo>
                    <a:pt x="1699632" y="1205316"/>
                  </a:lnTo>
                  <a:cubicBezTo>
                    <a:pt x="1715193" y="1205316"/>
                    <a:pt x="1728506" y="1215693"/>
                    <a:pt x="1732958" y="1230516"/>
                  </a:cubicBezTo>
                  <a:lnTo>
                    <a:pt x="1733692" y="1232737"/>
                  </a:lnTo>
                  <a:cubicBezTo>
                    <a:pt x="1736675" y="1243852"/>
                    <a:pt x="1733692" y="1254972"/>
                    <a:pt x="1726301" y="1263866"/>
                  </a:cubicBezTo>
                  <a:cubicBezTo>
                    <a:pt x="1721979" y="1268641"/>
                    <a:pt x="1719169" y="1274562"/>
                    <a:pt x="1718132" y="1280910"/>
                  </a:cubicBezTo>
                  <a:lnTo>
                    <a:pt x="1710741" y="1327597"/>
                  </a:lnTo>
                  <a:lnTo>
                    <a:pt x="1773717" y="1385403"/>
                  </a:lnTo>
                  <a:lnTo>
                    <a:pt x="1728506" y="1415045"/>
                  </a:lnTo>
                  <a:lnTo>
                    <a:pt x="1752970" y="1444691"/>
                  </a:lnTo>
                  <a:close/>
                </a:path>
              </a:pathLst>
            </a:custGeom>
            <a:grpFill/>
            <a:ln w="28575" cap="flat">
              <a:noFill/>
              <a:prstDash val="solid"/>
              <a:miter/>
            </a:ln>
          </p:spPr>
          <p:txBody>
            <a:bodyPr rtlCol="0" anchor="ctr"/>
            <a:lstStyle/>
            <a:p>
              <a:endParaRPr lang="ru-RU"/>
            </a:p>
          </p:txBody>
        </p:sp>
        <p:sp>
          <p:nvSpPr>
            <p:cNvPr id="5" name="Рисунок 5">
              <a:extLst>
                <a:ext uri="{FF2B5EF4-FFF2-40B4-BE49-F238E27FC236}">
                  <a16:creationId xmlns:a16="http://schemas.microsoft.com/office/drawing/2014/main" id="{E85D937B-1E2F-8943-8BF0-2794B1B12D47}"/>
                </a:ext>
              </a:extLst>
            </p:cNvPr>
            <p:cNvSpPr/>
            <p:nvPr/>
          </p:nvSpPr>
          <p:spPr>
            <a:xfrm>
              <a:off x="11670544" y="2406916"/>
              <a:ext cx="1492994" cy="1148834"/>
            </a:xfrm>
            <a:custGeom>
              <a:avLst/>
              <a:gdLst>
                <a:gd name="connsiteX0" fmla="*/ 644300 w 1492994"/>
                <a:gd name="connsiteY0" fmla="*/ 316588 h 1148834"/>
                <a:gd name="connsiteX1" fmla="*/ 374498 w 1492994"/>
                <a:gd name="connsiteY1" fmla="*/ 285460 h 1148834"/>
                <a:gd name="connsiteX2" fmla="*/ 354486 w 1492994"/>
                <a:gd name="connsiteY2" fmla="*/ 280274 h 1148834"/>
                <a:gd name="connsiteX3" fmla="*/ 289262 w 1492994"/>
                <a:gd name="connsiteY3" fmla="*/ 253592 h 1148834"/>
                <a:gd name="connsiteX4" fmla="*/ 262549 w 1492994"/>
                <a:gd name="connsiteY4" fmla="*/ 235809 h 1148834"/>
                <a:gd name="connsiteX5" fmla="*/ 45394 w 1492994"/>
                <a:gd name="connsiteY5" fmla="*/ 8292 h 1148834"/>
                <a:gd name="connsiteX6" fmla="*/ 34805 w 1492994"/>
                <a:gd name="connsiteY6" fmla="*/ 1646 h 1148834"/>
                <a:gd name="connsiteX7" fmla="*/ 22399 w 1492994"/>
                <a:gd name="connsiteY7" fmla="*/ 142 h 1148834"/>
                <a:gd name="connsiteX8" fmla="*/ 6839 w 1492994"/>
                <a:gd name="connsiteY8" fmla="*/ 43124 h 1148834"/>
                <a:gd name="connsiteX9" fmla="*/ 235146 w 1492994"/>
                <a:gd name="connsiteY9" fmla="*/ 298801 h 1148834"/>
                <a:gd name="connsiteX10" fmla="*/ 269984 w 1492994"/>
                <a:gd name="connsiteY10" fmla="*/ 321035 h 1148834"/>
                <a:gd name="connsiteX11" fmla="*/ 398963 w 1492994"/>
                <a:gd name="connsiteY11" fmla="*/ 359571 h 1148834"/>
                <a:gd name="connsiteX12" fmla="*/ 420445 w 1492994"/>
                <a:gd name="connsiteY12" fmla="*/ 362536 h 1148834"/>
                <a:gd name="connsiteX13" fmla="*/ 641317 w 1492994"/>
                <a:gd name="connsiteY13" fmla="*/ 362536 h 1148834"/>
                <a:gd name="connsiteX14" fmla="*/ 644300 w 1492994"/>
                <a:gd name="connsiteY14" fmla="*/ 316588 h 1148834"/>
                <a:gd name="connsiteX15" fmla="*/ 1180920 w 1492994"/>
                <a:gd name="connsiteY15" fmla="*/ 460360 h 1148834"/>
                <a:gd name="connsiteX16" fmla="*/ 1169812 w 1492994"/>
                <a:gd name="connsiteY16" fmla="*/ 491485 h 1148834"/>
                <a:gd name="connsiteX17" fmla="*/ 1019351 w 1492994"/>
                <a:gd name="connsiteY17" fmla="*/ 584862 h 1148834"/>
                <a:gd name="connsiteX18" fmla="*/ 1006816 w 1492994"/>
                <a:gd name="connsiteY18" fmla="*/ 580143 h 1148834"/>
                <a:gd name="connsiteX19" fmla="*/ 997998 w 1492994"/>
                <a:gd name="connsiteY19" fmla="*/ 570060 h 1148834"/>
                <a:gd name="connsiteX20" fmla="*/ 995059 w 1492994"/>
                <a:gd name="connsiteY20" fmla="*/ 557009 h 1148834"/>
                <a:gd name="connsiteX21" fmla="*/ 998603 w 1492994"/>
                <a:gd name="connsiteY21" fmla="*/ 544100 h 1148834"/>
                <a:gd name="connsiteX22" fmla="*/ 1054189 w 1492994"/>
                <a:gd name="connsiteY22" fmla="*/ 441833 h 1148834"/>
                <a:gd name="connsiteX23" fmla="*/ 909649 w 1492994"/>
                <a:gd name="connsiteY23" fmla="*/ 447019 h 1148834"/>
                <a:gd name="connsiteX24" fmla="*/ 854064 w 1492994"/>
                <a:gd name="connsiteY24" fmla="*/ 460360 h 1148834"/>
                <a:gd name="connsiteX25" fmla="*/ 799948 w 1492994"/>
                <a:gd name="connsiteY25" fmla="*/ 485555 h 1148834"/>
                <a:gd name="connsiteX26" fmla="*/ 761392 w 1492994"/>
                <a:gd name="connsiteY26" fmla="*/ 512237 h 1148834"/>
                <a:gd name="connsiteX27" fmla="*/ 660595 w 1492994"/>
                <a:gd name="connsiteY27" fmla="*/ 610057 h 1148834"/>
                <a:gd name="connsiteX28" fmla="*/ 619100 w 1492994"/>
                <a:gd name="connsiteY28" fmla="*/ 638221 h 1148834"/>
                <a:gd name="connsiteX29" fmla="*/ 550894 w 1492994"/>
                <a:gd name="connsiteY29" fmla="*/ 668606 h 1148834"/>
                <a:gd name="connsiteX30" fmla="*/ 466392 w 1492994"/>
                <a:gd name="connsiteY30" fmla="*/ 798294 h 1148834"/>
                <a:gd name="connsiteX31" fmla="*/ 466392 w 1492994"/>
                <a:gd name="connsiteY31" fmla="*/ 808670 h 1148834"/>
                <a:gd name="connsiteX32" fmla="*/ 477500 w 1492994"/>
                <a:gd name="connsiteY32" fmla="*/ 864255 h 1148834"/>
                <a:gd name="connsiteX33" fmla="*/ 530881 w 1492994"/>
                <a:gd name="connsiteY33" fmla="*/ 989496 h 1148834"/>
                <a:gd name="connsiteX34" fmla="*/ 533864 w 1492994"/>
                <a:gd name="connsiteY34" fmla="*/ 997651 h 1148834"/>
                <a:gd name="connsiteX35" fmla="*/ 613179 w 1492994"/>
                <a:gd name="connsiteY35" fmla="*/ 1039890 h 1148834"/>
                <a:gd name="connsiteX36" fmla="*/ 749549 w 1492994"/>
                <a:gd name="connsiteY36" fmla="*/ 991721 h 1148834"/>
                <a:gd name="connsiteX37" fmla="*/ 809587 w 1492994"/>
                <a:gd name="connsiteY37" fmla="*/ 984310 h 1148834"/>
                <a:gd name="connsiteX38" fmla="*/ 972669 w 1492994"/>
                <a:gd name="connsiteY38" fmla="*/ 999133 h 1148834"/>
                <a:gd name="connsiteX39" fmla="*/ 1080123 w 1492994"/>
                <a:gd name="connsiteY39" fmla="*/ 1065090 h 1148834"/>
                <a:gd name="connsiteX40" fmla="*/ 1091231 w 1492994"/>
                <a:gd name="connsiteY40" fmla="*/ 1082134 h 1148834"/>
                <a:gd name="connsiteX41" fmla="*/ 1212085 w 1492994"/>
                <a:gd name="connsiteY41" fmla="*/ 1148834 h 1148834"/>
                <a:gd name="connsiteX42" fmla="*/ 1278044 w 1492994"/>
                <a:gd name="connsiteY42" fmla="*/ 1148834 h 1148834"/>
                <a:gd name="connsiteX43" fmla="*/ 1378841 w 1492994"/>
                <a:gd name="connsiteY43" fmla="*/ 1107334 h 1148834"/>
                <a:gd name="connsiteX44" fmla="*/ 1451500 w 1492994"/>
                <a:gd name="connsiteY44" fmla="*/ 1034704 h 1148834"/>
                <a:gd name="connsiteX45" fmla="*/ 1492995 w 1492994"/>
                <a:gd name="connsiteY45" fmla="*/ 933915 h 1148834"/>
                <a:gd name="connsiteX46" fmla="*/ 1492995 w 1492994"/>
                <a:gd name="connsiteY46" fmla="*/ 839056 h 1148834"/>
                <a:gd name="connsiteX47" fmla="*/ 1447048 w 1492994"/>
                <a:gd name="connsiteY47" fmla="*/ 734563 h 1148834"/>
                <a:gd name="connsiteX48" fmla="*/ 1298056 w 1492994"/>
                <a:gd name="connsiteY48" fmla="*/ 598203 h 1148834"/>
                <a:gd name="connsiteX49" fmla="*/ 1265422 w 1492994"/>
                <a:gd name="connsiteY49" fmla="*/ 552994 h 1148834"/>
                <a:gd name="connsiteX50" fmla="*/ 1220945 w 1492994"/>
                <a:gd name="connsiteY50" fmla="*/ 456652 h 1148834"/>
                <a:gd name="connsiteX51" fmla="*/ 1180920 w 1492994"/>
                <a:gd name="connsiteY51" fmla="*/ 460360 h 11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2994" h="1148834">
                  <a:moveTo>
                    <a:pt x="644300" y="316588"/>
                  </a:moveTo>
                  <a:lnTo>
                    <a:pt x="374498" y="285460"/>
                  </a:lnTo>
                  <a:cubicBezTo>
                    <a:pt x="367583" y="284785"/>
                    <a:pt x="360840" y="283035"/>
                    <a:pt x="354486" y="280274"/>
                  </a:cubicBezTo>
                  <a:lnTo>
                    <a:pt x="289262" y="253592"/>
                  </a:lnTo>
                  <a:cubicBezTo>
                    <a:pt x="279623" y="249889"/>
                    <a:pt x="269984" y="243220"/>
                    <a:pt x="262549" y="235809"/>
                  </a:cubicBezTo>
                  <a:lnTo>
                    <a:pt x="45394" y="8292"/>
                  </a:lnTo>
                  <a:cubicBezTo>
                    <a:pt x="42412" y="5328"/>
                    <a:pt x="38781" y="3054"/>
                    <a:pt x="34805" y="1646"/>
                  </a:cubicBezTo>
                  <a:cubicBezTo>
                    <a:pt x="30828" y="237"/>
                    <a:pt x="26592" y="-278"/>
                    <a:pt x="22399" y="142"/>
                  </a:cubicBezTo>
                  <a:cubicBezTo>
                    <a:pt x="1652" y="3106"/>
                    <a:pt x="-7252" y="27562"/>
                    <a:pt x="6839" y="43124"/>
                  </a:cubicBezTo>
                  <a:lnTo>
                    <a:pt x="235146" y="298801"/>
                  </a:lnTo>
                  <a:cubicBezTo>
                    <a:pt x="244784" y="309177"/>
                    <a:pt x="256628" y="316588"/>
                    <a:pt x="269984" y="321035"/>
                  </a:cubicBezTo>
                  <a:lnTo>
                    <a:pt x="398963" y="359571"/>
                  </a:lnTo>
                  <a:cubicBezTo>
                    <a:pt x="406354" y="361793"/>
                    <a:pt x="413054" y="362536"/>
                    <a:pt x="420445" y="362536"/>
                  </a:cubicBezTo>
                  <a:lnTo>
                    <a:pt x="641317" y="362536"/>
                  </a:lnTo>
                  <a:lnTo>
                    <a:pt x="644300" y="316588"/>
                  </a:lnTo>
                  <a:close/>
                  <a:moveTo>
                    <a:pt x="1180920" y="460360"/>
                  </a:moveTo>
                  <a:lnTo>
                    <a:pt x="1169812" y="491485"/>
                  </a:lnTo>
                  <a:cubicBezTo>
                    <a:pt x="1147595" y="553738"/>
                    <a:pt x="1085310" y="593013"/>
                    <a:pt x="1019351" y="584862"/>
                  </a:cubicBezTo>
                  <a:cubicBezTo>
                    <a:pt x="1014855" y="584348"/>
                    <a:pt x="1010533" y="582727"/>
                    <a:pt x="1006816" y="580143"/>
                  </a:cubicBezTo>
                  <a:cubicBezTo>
                    <a:pt x="1003099" y="577563"/>
                    <a:pt x="1000073" y="574097"/>
                    <a:pt x="997998" y="570060"/>
                  </a:cubicBezTo>
                  <a:cubicBezTo>
                    <a:pt x="995967" y="566020"/>
                    <a:pt x="994929" y="561538"/>
                    <a:pt x="995059" y="557009"/>
                  </a:cubicBezTo>
                  <a:cubicBezTo>
                    <a:pt x="995145" y="552476"/>
                    <a:pt x="996356" y="548042"/>
                    <a:pt x="998603" y="544100"/>
                  </a:cubicBezTo>
                  <a:lnTo>
                    <a:pt x="1054189" y="441833"/>
                  </a:lnTo>
                  <a:lnTo>
                    <a:pt x="909649" y="447019"/>
                  </a:lnTo>
                  <a:cubicBezTo>
                    <a:pt x="890371" y="447758"/>
                    <a:pt x="871094" y="452205"/>
                    <a:pt x="854064" y="460360"/>
                  </a:cubicBezTo>
                  <a:lnTo>
                    <a:pt x="799948" y="485555"/>
                  </a:lnTo>
                  <a:cubicBezTo>
                    <a:pt x="785857" y="492223"/>
                    <a:pt x="772544" y="501118"/>
                    <a:pt x="761392" y="512237"/>
                  </a:cubicBezTo>
                  <a:lnTo>
                    <a:pt x="660595" y="610057"/>
                  </a:lnTo>
                  <a:cubicBezTo>
                    <a:pt x="648752" y="621916"/>
                    <a:pt x="634661" y="631553"/>
                    <a:pt x="619100" y="638221"/>
                  </a:cubicBezTo>
                  <a:lnTo>
                    <a:pt x="550894" y="668606"/>
                  </a:lnTo>
                  <a:cubicBezTo>
                    <a:pt x="499760" y="691580"/>
                    <a:pt x="466392" y="741975"/>
                    <a:pt x="466392" y="798294"/>
                  </a:cubicBezTo>
                  <a:lnTo>
                    <a:pt x="466392" y="808670"/>
                  </a:lnTo>
                  <a:cubicBezTo>
                    <a:pt x="466392" y="827941"/>
                    <a:pt x="470109" y="846467"/>
                    <a:pt x="477500" y="864255"/>
                  </a:cubicBezTo>
                  <a:lnTo>
                    <a:pt x="530881" y="989496"/>
                  </a:lnTo>
                  <a:cubicBezTo>
                    <a:pt x="532351" y="992460"/>
                    <a:pt x="533129" y="994686"/>
                    <a:pt x="533864" y="997651"/>
                  </a:cubicBezTo>
                  <a:cubicBezTo>
                    <a:pt x="542768" y="1031740"/>
                    <a:pt x="579810" y="1051749"/>
                    <a:pt x="613179" y="1039890"/>
                  </a:cubicBezTo>
                  <a:lnTo>
                    <a:pt x="749549" y="991721"/>
                  </a:lnTo>
                  <a:cubicBezTo>
                    <a:pt x="768827" y="985053"/>
                    <a:pt x="789574" y="982089"/>
                    <a:pt x="809587" y="984310"/>
                  </a:cubicBezTo>
                  <a:lnTo>
                    <a:pt x="972669" y="999133"/>
                  </a:lnTo>
                  <a:cubicBezTo>
                    <a:pt x="1017146" y="1002837"/>
                    <a:pt x="1056393" y="1027293"/>
                    <a:pt x="1080123" y="1065090"/>
                  </a:cubicBezTo>
                  <a:lnTo>
                    <a:pt x="1091231" y="1082134"/>
                  </a:lnTo>
                  <a:cubicBezTo>
                    <a:pt x="1117209" y="1123635"/>
                    <a:pt x="1162421" y="1148834"/>
                    <a:pt x="1212085" y="1148834"/>
                  </a:cubicBezTo>
                  <a:lnTo>
                    <a:pt x="1278044" y="1148834"/>
                  </a:lnTo>
                  <a:cubicBezTo>
                    <a:pt x="1315821" y="1148834"/>
                    <a:pt x="1352172" y="1134011"/>
                    <a:pt x="1378841" y="1107334"/>
                  </a:cubicBezTo>
                  <a:lnTo>
                    <a:pt x="1451500" y="1034704"/>
                  </a:lnTo>
                  <a:cubicBezTo>
                    <a:pt x="1478169" y="1008027"/>
                    <a:pt x="1492995" y="971712"/>
                    <a:pt x="1492995" y="933915"/>
                  </a:cubicBezTo>
                  <a:lnTo>
                    <a:pt x="1492995" y="839056"/>
                  </a:lnTo>
                  <a:cubicBezTo>
                    <a:pt x="1492995" y="799037"/>
                    <a:pt x="1475921" y="761240"/>
                    <a:pt x="1447048" y="734563"/>
                  </a:cubicBezTo>
                  <a:lnTo>
                    <a:pt x="1298056" y="598203"/>
                  </a:lnTo>
                  <a:cubicBezTo>
                    <a:pt x="1283965" y="585605"/>
                    <a:pt x="1272857" y="570039"/>
                    <a:pt x="1265422" y="552994"/>
                  </a:cubicBezTo>
                  <a:lnTo>
                    <a:pt x="1220945" y="456652"/>
                  </a:lnTo>
                  <a:cubicBezTo>
                    <a:pt x="1211306" y="441829"/>
                    <a:pt x="1186885" y="442573"/>
                    <a:pt x="1180920" y="460360"/>
                  </a:cubicBezTo>
                  <a:close/>
                </a:path>
              </a:pathLst>
            </a:custGeom>
            <a:grpFill/>
            <a:ln w="28575" cap="flat">
              <a:noFill/>
              <a:prstDash val="solid"/>
              <a:miter/>
            </a:ln>
          </p:spPr>
          <p:txBody>
            <a:bodyPr rtlCol="0" anchor="ctr"/>
            <a:lstStyle/>
            <a:p>
              <a:endParaRPr lang="ru-RU"/>
            </a:p>
          </p:txBody>
        </p:sp>
        <p:sp>
          <p:nvSpPr>
            <p:cNvPr id="7" name="Рисунок 5">
              <a:extLst>
                <a:ext uri="{FF2B5EF4-FFF2-40B4-BE49-F238E27FC236}">
                  <a16:creationId xmlns:a16="http://schemas.microsoft.com/office/drawing/2014/main" id="{E85D937B-1E2F-8943-8BF0-2794B1B12D47}"/>
                </a:ext>
              </a:extLst>
            </p:cNvPr>
            <p:cNvSpPr/>
            <p:nvPr/>
          </p:nvSpPr>
          <p:spPr>
            <a:xfrm>
              <a:off x="6177556" y="-175645"/>
              <a:ext cx="6882651" cy="3403090"/>
            </a:xfrm>
            <a:custGeom>
              <a:avLst/>
              <a:gdLst>
                <a:gd name="connsiteX0" fmla="*/ 6026852 w 6882651"/>
                <a:gd name="connsiteY0" fmla="*/ 2789467 h 3403090"/>
                <a:gd name="connsiteX1" fmla="*/ 6067612 w 6882651"/>
                <a:gd name="connsiteY1" fmla="*/ 2716099 h 3403090"/>
                <a:gd name="connsiteX2" fmla="*/ 6077251 w 6882651"/>
                <a:gd name="connsiteY2" fmla="*/ 2673116 h 3403090"/>
                <a:gd name="connsiteX3" fmla="*/ 6070594 w 6882651"/>
                <a:gd name="connsiteY3" fmla="*/ 2595301 h 3403090"/>
                <a:gd name="connsiteX4" fmla="*/ 6032774 w 6882651"/>
                <a:gd name="connsiteY4" fmla="*/ 2579738 h 3403090"/>
                <a:gd name="connsiteX5" fmla="*/ 5918620 w 6882651"/>
                <a:gd name="connsiteY5" fmla="*/ 2676080 h 3403090"/>
                <a:gd name="connsiteX6" fmla="*/ 5908247 w 6882651"/>
                <a:gd name="connsiteY6" fmla="*/ 2681271 h 3403090"/>
                <a:gd name="connsiteX7" fmla="*/ 5857113 w 6882651"/>
                <a:gd name="connsiteY7" fmla="*/ 2690903 h 3403090"/>
                <a:gd name="connsiteX8" fmla="*/ 5838570 w 6882651"/>
                <a:gd name="connsiteY8" fmla="*/ 2719063 h 3403090"/>
                <a:gd name="connsiteX9" fmla="*/ 5848944 w 6882651"/>
                <a:gd name="connsiteY9" fmla="*/ 2761307 h 3403090"/>
                <a:gd name="connsiteX10" fmla="*/ 5867703 w 6882651"/>
                <a:gd name="connsiteY10" fmla="*/ 2794968 h 3403090"/>
                <a:gd name="connsiteX11" fmla="*/ 5900855 w 6882651"/>
                <a:gd name="connsiteY11" fmla="*/ 2814666 h 3403090"/>
                <a:gd name="connsiteX12" fmla="*/ 5940102 w 6882651"/>
                <a:gd name="connsiteY12" fmla="*/ 2825782 h 3403090"/>
                <a:gd name="connsiteX13" fmla="*/ 6026852 w 6882651"/>
                <a:gd name="connsiteY13" fmla="*/ 2789467 h 3403090"/>
                <a:gd name="connsiteX14" fmla="*/ 6645035 w 6882651"/>
                <a:gd name="connsiteY14" fmla="*/ 2962142 h 3403090"/>
                <a:gd name="connsiteX15" fmla="*/ 6677626 w 6882651"/>
                <a:gd name="connsiteY15" fmla="*/ 2954730 h 3403090"/>
                <a:gd name="connsiteX16" fmla="*/ 6756206 w 6882651"/>
                <a:gd name="connsiteY16" fmla="*/ 2916938 h 3403090"/>
                <a:gd name="connsiteX17" fmla="*/ 6757676 w 6882651"/>
                <a:gd name="connsiteY17" fmla="*/ 2917676 h 3403090"/>
                <a:gd name="connsiteX18" fmla="*/ 6815509 w 6882651"/>
                <a:gd name="connsiteY18" fmla="*/ 2988819 h 3403090"/>
                <a:gd name="connsiteX19" fmla="*/ 6828087 w 6882651"/>
                <a:gd name="connsiteY19" fmla="*/ 2994749 h 3403090"/>
                <a:gd name="connsiteX20" fmla="*/ 6866643 w 6882651"/>
                <a:gd name="connsiteY20" fmla="*/ 2994749 h 3403090"/>
                <a:gd name="connsiteX21" fmla="*/ 6879264 w 6882651"/>
                <a:gd name="connsiteY21" fmla="*/ 2969553 h 3403090"/>
                <a:gd name="connsiteX22" fmla="*/ 6819183 w 6882651"/>
                <a:gd name="connsiteY22" fmla="*/ 2891738 h 3403090"/>
                <a:gd name="connsiteX23" fmla="*/ 6793249 w 6882651"/>
                <a:gd name="connsiteY23" fmla="*/ 2870247 h 3403090"/>
                <a:gd name="connsiteX24" fmla="*/ 6581281 w 6882651"/>
                <a:gd name="connsiteY24" fmla="*/ 2765011 h 3403090"/>
                <a:gd name="connsiteX25" fmla="*/ 6580546 w 6882651"/>
                <a:gd name="connsiteY25" fmla="*/ 2765011 h 3403090"/>
                <a:gd name="connsiteX26" fmla="*/ 6530147 w 6882651"/>
                <a:gd name="connsiteY26" fmla="*/ 2785020 h 3403090"/>
                <a:gd name="connsiteX27" fmla="*/ 6491592 w 6882651"/>
                <a:gd name="connsiteY27" fmla="*/ 2785020 h 3403090"/>
                <a:gd name="connsiteX28" fmla="*/ 6490857 w 6882651"/>
                <a:gd name="connsiteY28" fmla="*/ 2784281 h 3403090"/>
                <a:gd name="connsiteX29" fmla="*/ 6476766 w 6882651"/>
                <a:gd name="connsiteY29" fmla="*/ 2738333 h 3403090"/>
                <a:gd name="connsiteX30" fmla="*/ 6471363 w 6882651"/>
                <a:gd name="connsiteY30" fmla="*/ 2730900 h 3403090"/>
                <a:gd name="connsiteX31" fmla="*/ 6462675 w 6882651"/>
                <a:gd name="connsiteY31" fmla="*/ 2727957 h 3403090"/>
                <a:gd name="connsiteX32" fmla="*/ 6410807 w 6882651"/>
                <a:gd name="connsiteY32" fmla="*/ 2727957 h 3403090"/>
                <a:gd name="connsiteX33" fmla="*/ 6400304 w 6882651"/>
                <a:gd name="connsiteY33" fmla="*/ 2732301 h 3403090"/>
                <a:gd name="connsiteX34" fmla="*/ 6395981 w 6882651"/>
                <a:gd name="connsiteY34" fmla="*/ 2742780 h 3403090"/>
                <a:gd name="connsiteX35" fmla="*/ 6395981 w 6882651"/>
                <a:gd name="connsiteY35" fmla="*/ 2787985 h 3403090"/>
                <a:gd name="connsiteX36" fmla="*/ 6429306 w 6882651"/>
                <a:gd name="connsiteY36" fmla="*/ 2787985 h 3403090"/>
                <a:gd name="connsiteX37" fmla="*/ 6429306 w 6882651"/>
                <a:gd name="connsiteY37" fmla="*/ 2801325 h 3403090"/>
                <a:gd name="connsiteX38" fmla="*/ 6458223 w 6882651"/>
                <a:gd name="connsiteY38" fmla="*/ 2833932 h 3403090"/>
                <a:gd name="connsiteX39" fmla="*/ 6533821 w 6882651"/>
                <a:gd name="connsiteY39" fmla="*/ 2842826 h 3403090"/>
                <a:gd name="connsiteX40" fmla="*/ 6534556 w 6882651"/>
                <a:gd name="connsiteY40" fmla="*/ 2843569 h 3403090"/>
                <a:gd name="connsiteX41" fmla="*/ 6575359 w 6882651"/>
                <a:gd name="connsiteY41" fmla="*/ 2893959 h 3403090"/>
                <a:gd name="connsiteX42" fmla="*/ 6572376 w 6882651"/>
                <a:gd name="connsiteY42" fmla="*/ 2962885 h 3403090"/>
                <a:gd name="connsiteX43" fmla="*/ 6571642 w 6882651"/>
                <a:gd name="connsiteY43" fmla="*/ 2963624 h 3403090"/>
                <a:gd name="connsiteX44" fmla="*/ 6645035 w 6882651"/>
                <a:gd name="connsiteY44" fmla="*/ 2963624 h 3403090"/>
                <a:gd name="connsiteX45" fmla="*/ 6645035 w 6882651"/>
                <a:gd name="connsiteY45" fmla="*/ 2962142 h 3403090"/>
                <a:gd name="connsiteX46" fmla="*/ 6688734 w 6882651"/>
                <a:gd name="connsiteY46" fmla="*/ 1525167 h 3403090"/>
                <a:gd name="connsiteX47" fmla="*/ 6662065 w 6882651"/>
                <a:gd name="connsiteY47" fmla="*/ 1548879 h 3403090"/>
                <a:gd name="connsiteX48" fmla="*/ 6610197 w 6882651"/>
                <a:gd name="connsiteY48" fmla="*/ 1651894 h 3403090"/>
                <a:gd name="connsiteX49" fmla="*/ 6564208 w 6882651"/>
                <a:gd name="connsiteY49" fmla="*/ 1749718 h 3403090"/>
                <a:gd name="connsiteX50" fmla="*/ 6427837 w 6882651"/>
                <a:gd name="connsiteY50" fmla="*/ 1824569 h 3403090"/>
                <a:gd name="connsiteX51" fmla="*/ 6417463 w 6882651"/>
                <a:gd name="connsiteY51" fmla="*/ 1826790 h 3403090"/>
                <a:gd name="connsiteX52" fmla="*/ 6375234 w 6882651"/>
                <a:gd name="connsiteY52" fmla="*/ 1860879 h 3403090"/>
                <a:gd name="connsiteX53" fmla="*/ 6375234 w 6882651"/>
                <a:gd name="connsiteY53" fmla="*/ 1934991 h 3403090"/>
                <a:gd name="connsiteX54" fmla="*/ 6409294 w 6882651"/>
                <a:gd name="connsiteY54" fmla="*/ 1934991 h 3403090"/>
                <a:gd name="connsiteX55" fmla="*/ 6418933 w 6882651"/>
                <a:gd name="connsiteY55" fmla="*/ 1891264 h 3403090"/>
                <a:gd name="connsiteX56" fmla="*/ 6553099 w 6882651"/>
                <a:gd name="connsiteY56" fmla="*/ 1843096 h 3403090"/>
                <a:gd name="connsiteX57" fmla="*/ 6602763 w 6882651"/>
                <a:gd name="connsiteY57" fmla="*/ 1889043 h 3403090"/>
                <a:gd name="connsiteX58" fmla="*/ 6630944 w 6882651"/>
                <a:gd name="connsiteY58" fmla="*/ 1874959 h 3403090"/>
                <a:gd name="connsiteX59" fmla="*/ 6668722 w 6882651"/>
                <a:gd name="connsiteY59" fmla="*/ 1760833 h 3403090"/>
                <a:gd name="connsiteX60" fmla="*/ 6682078 w 6882651"/>
                <a:gd name="connsiteY60" fmla="*/ 1698580 h 3403090"/>
                <a:gd name="connsiteX61" fmla="*/ 6689513 w 6882651"/>
                <a:gd name="connsiteY61" fmla="*/ 1620026 h 3403090"/>
                <a:gd name="connsiteX62" fmla="*/ 6749550 w 6882651"/>
                <a:gd name="connsiteY62" fmla="*/ 1616318 h 3403090"/>
                <a:gd name="connsiteX63" fmla="*/ 6773237 w 6882651"/>
                <a:gd name="connsiteY63" fmla="*/ 1568149 h 3403090"/>
                <a:gd name="connsiteX64" fmla="*/ 6710995 w 6882651"/>
                <a:gd name="connsiteY64" fmla="*/ 1562220 h 3403090"/>
                <a:gd name="connsiteX65" fmla="*/ 6688734 w 6882651"/>
                <a:gd name="connsiteY65" fmla="*/ 1525167 h 3403090"/>
                <a:gd name="connsiteX66" fmla="*/ 4215309 w 6882651"/>
                <a:gd name="connsiteY66" fmla="*/ 3363815 h 3403090"/>
                <a:gd name="connsiteX67" fmla="*/ 4283516 w 6882651"/>
                <a:gd name="connsiteY67" fmla="*/ 3403090 h 3403090"/>
                <a:gd name="connsiteX68" fmla="*/ 4351680 w 6882651"/>
                <a:gd name="connsiteY68" fmla="*/ 3363815 h 3403090"/>
                <a:gd name="connsiteX69" fmla="*/ 4351680 w 6882651"/>
                <a:gd name="connsiteY69" fmla="*/ 3180764 h 3403090"/>
                <a:gd name="connsiteX70" fmla="*/ 4247943 w 6882651"/>
                <a:gd name="connsiteY70" fmla="*/ 3122958 h 3403090"/>
                <a:gd name="connsiteX71" fmla="*/ 4215309 w 6882651"/>
                <a:gd name="connsiteY71" fmla="*/ 3180764 h 3403090"/>
                <a:gd name="connsiteX72" fmla="*/ 4215309 w 6882651"/>
                <a:gd name="connsiteY72" fmla="*/ 3363815 h 3403090"/>
                <a:gd name="connsiteX73" fmla="*/ 2698781 w 6882651"/>
                <a:gd name="connsiteY73" fmla="*/ 173415 h 3403090"/>
                <a:gd name="connsiteX74" fmla="*/ 2778835 w 6882651"/>
                <a:gd name="connsiteY74" fmla="*/ 126727 h 3403090"/>
                <a:gd name="connsiteX75" fmla="*/ 2780318 w 6882651"/>
                <a:gd name="connsiteY75" fmla="*/ 123762 h 3403090"/>
                <a:gd name="connsiteX76" fmla="*/ 2784095 w 6882651"/>
                <a:gd name="connsiteY76" fmla="*/ 106287 h 3403090"/>
                <a:gd name="connsiteX77" fmla="*/ 2778805 w 6882651"/>
                <a:gd name="connsiteY77" fmla="*/ 89207 h 3403090"/>
                <a:gd name="connsiteX78" fmla="*/ 2765799 w 6882651"/>
                <a:gd name="connsiteY78" fmla="*/ 76932 h 3403090"/>
                <a:gd name="connsiteX79" fmla="*/ 2748444 w 6882651"/>
                <a:gd name="connsiteY79" fmla="*/ 72627 h 3403090"/>
                <a:gd name="connsiteX80" fmla="*/ 2566106 w 6882651"/>
                <a:gd name="connsiteY80" fmla="*/ 72627 h 3403090"/>
                <a:gd name="connsiteX81" fmla="*/ 2546832 w 6882651"/>
                <a:gd name="connsiteY81" fmla="*/ 51876 h 3403090"/>
                <a:gd name="connsiteX82" fmla="*/ 2459369 w 6882651"/>
                <a:gd name="connsiteY82" fmla="*/ 11116 h 3403090"/>
                <a:gd name="connsiteX83" fmla="*/ 2188085 w 6882651"/>
                <a:gd name="connsiteY83" fmla="*/ 0 h 3403090"/>
                <a:gd name="connsiteX84" fmla="*/ 2134717 w 6882651"/>
                <a:gd name="connsiteY84" fmla="*/ 9634 h 3403090"/>
                <a:gd name="connsiteX85" fmla="*/ 1973874 w 6882651"/>
                <a:gd name="connsiteY85" fmla="*/ 77074 h 3403090"/>
                <a:gd name="connsiteX86" fmla="*/ 1931623 w 6882651"/>
                <a:gd name="connsiteY86" fmla="*/ 86708 h 3403090"/>
                <a:gd name="connsiteX87" fmla="*/ 1673677 w 6882651"/>
                <a:gd name="connsiteY87" fmla="*/ 99306 h 3403090"/>
                <a:gd name="connsiteX88" fmla="*/ 1618831 w 6882651"/>
                <a:gd name="connsiteY88" fmla="*/ 114869 h 3403090"/>
                <a:gd name="connsiteX89" fmla="*/ 1474292 w 6882651"/>
                <a:gd name="connsiteY89" fmla="*/ 196389 h 3403090"/>
                <a:gd name="connsiteX90" fmla="*/ 1468469 w 6882651"/>
                <a:gd name="connsiteY90" fmla="*/ 201988 h 3403090"/>
                <a:gd name="connsiteX91" fmla="*/ 1466049 w 6882651"/>
                <a:gd name="connsiteY91" fmla="*/ 209694 h 3403090"/>
                <a:gd name="connsiteX92" fmla="*/ 1467622 w 6882651"/>
                <a:gd name="connsiteY92" fmla="*/ 217616 h 3403090"/>
                <a:gd name="connsiteX93" fmla="*/ 1472809 w 6882651"/>
                <a:gd name="connsiteY93" fmla="*/ 223810 h 3403090"/>
                <a:gd name="connsiteX94" fmla="*/ 1466879 w 6882651"/>
                <a:gd name="connsiteY94" fmla="*/ 252712 h 3403090"/>
                <a:gd name="connsiteX95" fmla="*/ 1354216 w 6882651"/>
                <a:gd name="connsiteY95" fmla="*/ 280874 h 3403090"/>
                <a:gd name="connsiteX96" fmla="*/ 1343839 w 6882651"/>
                <a:gd name="connsiteY96" fmla="*/ 305330 h 3403090"/>
                <a:gd name="connsiteX97" fmla="*/ 1381642 w 6882651"/>
                <a:gd name="connsiteY97" fmla="*/ 366840 h 3403090"/>
                <a:gd name="connsiteX98" fmla="*/ 1392759 w 6882651"/>
                <a:gd name="connsiteY98" fmla="*/ 374252 h 3403090"/>
                <a:gd name="connsiteX99" fmla="*/ 1595110 w 6882651"/>
                <a:gd name="connsiteY99" fmla="*/ 409083 h 3403090"/>
                <a:gd name="connsiteX100" fmla="*/ 1672939 w 6882651"/>
                <a:gd name="connsiteY100" fmla="*/ 456511 h 3403090"/>
                <a:gd name="connsiteX101" fmla="*/ 1812287 w 6882651"/>
                <a:gd name="connsiteY101" fmla="*/ 639562 h 3403090"/>
                <a:gd name="connsiteX102" fmla="*/ 1853055 w 6882651"/>
                <a:gd name="connsiteY102" fmla="*/ 695142 h 3403090"/>
                <a:gd name="connsiteX103" fmla="*/ 1849347 w 6882651"/>
                <a:gd name="connsiteY103" fmla="*/ 760360 h 3403090"/>
                <a:gd name="connsiteX104" fmla="*/ 1818217 w 6882651"/>
                <a:gd name="connsiteY104" fmla="*/ 792967 h 3403090"/>
                <a:gd name="connsiteX105" fmla="*/ 1810065 w 6882651"/>
                <a:gd name="connsiteY105" fmla="*/ 850773 h 3403090"/>
                <a:gd name="connsiteX106" fmla="*/ 1911610 w 6882651"/>
                <a:gd name="connsiteY106" fmla="*/ 1053833 h 3403090"/>
                <a:gd name="connsiteX107" fmla="*/ 1956822 w 6882651"/>
                <a:gd name="connsiteY107" fmla="*/ 1091625 h 3403090"/>
                <a:gd name="connsiteX108" fmla="*/ 2108774 w 6882651"/>
                <a:gd name="connsiteY108" fmla="*/ 1013815 h 3403090"/>
                <a:gd name="connsiteX109" fmla="*/ 2135457 w 6882651"/>
                <a:gd name="connsiteY109" fmla="*/ 938221 h 3403090"/>
                <a:gd name="connsiteX110" fmla="*/ 2157695 w 6882651"/>
                <a:gd name="connsiteY110" fmla="*/ 910800 h 3403090"/>
                <a:gd name="connsiteX111" fmla="*/ 2271101 w 6882651"/>
                <a:gd name="connsiteY111" fmla="*/ 814458 h 3403090"/>
                <a:gd name="connsiteX112" fmla="*/ 2318539 w 6882651"/>
                <a:gd name="connsiteY112" fmla="*/ 789263 h 3403090"/>
                <a:gd name="connsiteX113" fmla="*/ 2496429 w 6882651"/>
                <a:gd name="connsiteY113" fmla="*/ 741090 h 3403090"/>
                <a:gd name="connsiteX114" fmla="*/ 2578705 w 6882651"/>
                <a:gd name="connsiteY114" fmla="*/ 667721 h 3403090"/>
                <a:gd name="connsiteX115" fmla="*/ 2662464 w 6882651"/>
                <a:gd name="connsiteY115" fmla="*/ 460219 h 3403090"/>
                <a:gd name="connsiteX116" fmla="*/ 2661721 w 6882651"/>
                <a:gd name="connsiteY116" fmla="*/ 365358 h 3403090"/>
                <a:gd name="connsiteX117" fmla="*/ 2645412 w 6882651"/>
                <a:gd name="connsiteY117" fmla="*/ 326821 h 3403090"/>
                <a:gd name="connsiteX118" fmla="*/ 2698781 w 6882651"/>
                <a:gd name="connsiteY118" fmla="*/ 173415 h 3403090"/>
                <a:gd name="connsiteX119" fmla="*/ 1216351 w 6882651"/>
                <a:gd name="connsiteY119" fmla="*/ 353501 h 3403090"/>
                <a:gd name="connsiteX120" fmla="*/ 1250445 w 6882651"/>
                <a:gd name="connsiteY120" fmla="*/ 293473 h 3403090"/>
                <a:gd name="connsiteX121" fmla="*/ 1299366 w 6882651"/>
                <a:gd name="connsiteY121" fmla="*/ 245302 h 3403090"/>
                <a:gd name="connsiteX122" fmla="*/ 1579545 w 6882651"/>
                <a:gd name="connsiteY122" fmla="*/ 90413 h 3403090"/>
                <a:gd name="connsiteX123" fmla="*/ 1547672 w 6882651"/>
                <a:gd name="connsiteY123" fmla="*/ 54100 h 3403090"/>
                <a:gd name="connsiteX124" fmla="*/ 1229689 w 6882651"/>
                <a:gd name="connsiteY124" fmla="*/ 34831 h 3403090"/>
                <a:gd name="connsiteX125" fmla="*/ 1202264 w 6882651"/>
                <a:gd name="connsiteY125" fmla="*/ 36314 h 3403090"/>
                <a:gd name="connsiteX126" fmla="*/ 892438 w 6882651"/>
                <a:gd name="connsiteY126" fmla="*/ 85967 h 3403090"/>
                <a:gd name="connsiteX127" fmla="*/ 840552 w 6882651"/>
                <a:gd name="connsiteY127" fmla="*/ 106717 h 3403090"/>
                <a:gd name="connsiteX128" fmla="*/ 816092 w 6882651"/>
                <a:gd name="connsiteY128" fmla="*/ 293473 h 3403090"/>
                <a:gd name="connsiteX129" fmla="*/ 885764 w 6882651"/>
                <a:gd name="connsiteY129" fmla="*/ 374252 h 3403090"/>
                <a:gd name="connsiteX130" fmla="*/ 981383 w 6882651"/>
                <a:gd name="connsiteY130" fmla="*/ 417976 h 3403090"/>
                <a:gd name="connsiteX131" fmla="*/ 1105906 w 6882651"/>
                <a:gd name="connsiteY131" fmla="*/ 417976 h 3403090"/>
                <a:gd name="connsiteX132" fmla="*/ 1216351 w 6882651"/>
                <a:gd name="connsiteY132" fmla="*/ 353501 h 3403090"/>
                <a:gd name="connsiteX133" fmla="*/ 1569911 w 6882651"/>
                <a:gd name="connsiteY133" fmla="*/ 918955 h 3403090"/>
                <a:gd name="connsiteX134" fmla="*/ 1598814 w 6882651"/>
                <a:gd name="connsiteY134" fmla="*/ 885605 h 3403090"/>
                <a:gd name="connsiteX135" fmla="*/ 1595110 w 6882651"/>
                <a:gd name="connsiteY135" fmla="*/ 857441 h 3403090"/>
                <a:gd name="connsiteX136" fmla="*/ 1504682 w 6882651"/>
                <a:gd name="connsiteY136" fmla="*/ 793710 h 3403090"/>
                <a:gd name="connsiteX137" fmla="*/ 1188925 w 6882651"/>
                <a:gd name="connsiteY137" fmla="*/ 560264 h 3403090"/>
                <a:gd name="connsiteX138" fmla="*/ 1143709 w 6882651"/>
                <a:gd name="connsiteY138" fmla="*/ 545445 h 3403090"/>
                <a:gd name="connsiteX139" fmla="*/ 1019186 w 6882651"/>
                <a:gd name="connsiteY139" fmla="*/ 545445 h 3403090"/>
                <a:gd name="connsiteX140" fmla="*/ 966557 w 6882651"/>
                <a:gd name="connsiteY140" fmla="*/ 566937 h 3403090"/>
                <a:gd name="connsiteX141" fmla="*/ 900590 w 6882651"/>
                <a:gd name="connsiteY141" fmla="*/ 630668 h 3403090"/>
                <a:gd name="connsiteX142" fmla="*/ 894538 w 6882651"/>
                <a:gd name="connsiteY142" fmla="*/ 643335 h 3403090"/>
                <a:gd name="connsiteX143" fmla="*/ 899107 w 6882651"/>
                <a:gd name="connsiteY143" fmla="*/ 656606 h 3403090"/>
                <a:gd name="connsiteX144" fmla="*/ 936167 w 6882651"/>
                <a:gd name="connsiteY144" fmla="*/ 703297 h 3403090"/>
                <a:gd name="connsiteX145" fmla="*/ 953219 w 6882651"/>
                <a:gd name="connsiteY145" fmla="*/ 710709 h 3403090"/>
                <a:gd name="connsiteX146" fmla="*/ 988796 w 6882651"/>
                <a:gd name="connsiteY146" fmla="*/ 707744 h 3403090"/>
                <a:gd name="connsiteX147" fmla="*/ 1009547 w 6882651"/>
                <a:gd name="connsiteY147" fmla="*/ 725528 h 3403090"/>
                <a:gd name="connsiteX148" fmla="*/ 1011030 w 6882651"/>
                <a:gd name="connsiteY148" fmla="*/ 746280 h 3403090"/>
                <a:gd name="connsiteX149" fmla="*/ 1009547 w 6882651"/>
                <a:gd name="connsiteY149" fmla="*/ 755174 h 3403090"/>
                <a:gd name="connsiteX150" fmla="*/ 993244 w 6882651"/>
                <a:gd name="connsiteY150" fmla="*/ 795192 h 3403090"/>
                <a:gd name="connsiteX151" fmla="*/ 996209 w 6882651"/>
                <a:gd name="connsiteY151" fmla="*/ 815201 h 3403090"/>
                <a:gd name="connsiteX152" fmla="*/ 1035490 w 6882651"/>
                <a:gd name="connsiteY152" fmla="*/ 861149 h 3403090"/>
                <a:gd name="connsiteX153" fmla="*/ 1051055 w 6882651"/>
                <a:gd name="connsiteY153" fmla="*/ 867817 h 3403090"/>
                <a:gd name="connsiteX154" fmla="*/ 1088858 w 6882651"/>
                <a:gd name="connsiteY154" fmla="*/ 866335 h 3403090"/>
                <a:gd name="connsiteX155" fmla="*/ 1107388 w 6882651"/>
                <a:gd name="connsiteY155" fmla="*/ 847069 h 3403090"/>
                <a:gd name="connsiteX156" fmla="*/ 1107388 w 6882651"/>
                <a:gd name="connsiteY156" fmla="*/ 766289 h 3403090"/>
                <a:gd name="connsiteX157" fmla="*/ 1125179 w 6882651"/>
                <a:gd name="connsiteY157" fmla="*/ 747019 h 3403090"/>
                <a:gd name="connsiteX158" fmla="*/ 1177804 w 6882651"/>
                <a:gd name="connsiteY158" fmla="*/ 743315 h 3403090"/>
                <a:gd name="connsiteX159" fmla="*/ 1191147 w 6882651"/>
                <a:gd name="connsiteY159" fmla="*/ 747019 h 3403090"/>
                <a:gd name="connsiteX160" fmla="*/ 1287505 w 6882651"/>
                <a:gd name="connsiteY160" fmla="*/ 820387 h 3403090"/>
                <a:gd name="connsiteX161" fmla="*/ 1293435 w 6882651"/>
                <a:gd name="connsiteY161" fmla="*/ 844104 h 3403090"/>
                <a:gd name="connsiteX162" fmla="*/ 1261563 w 6882651"/>
                <a:gd name="connsiteY162" fmla="*/ 907835 h 3403090"/>
                <a:gd name="connsiteX163" fmla="*/ 1245254 w 6882651"/>
                <a:gd name="connsiteY163" fmla="*/ 918212 h 3403090"/>
                <a:gd name="connsiteX164" fmla="*/ 1214868 w 6882651"/>
                <a:gd name="connsiteY164" fmla="*/ 920437 h 3403090"/>
                <a:gd name="connsiteX165" fmla="*/ 1197077 w 6882651"/>
                <a:gd name="connsiteY165" fmla="*/ 935256 h 3403090"/>
                <a:gd name="connsiteX166" fmla="*/ 1214868 w 6882651"/>
                <a:gd name="connsiteY166" fmla="*/ 958973 h 3403090"/>
                <a:gd name="connsiteX167" fmla="*/ 1280092 w 6882651"/>
                <a:gd name="connsiteY167" fmla="*/ 964159 h 3403090"/>
                <a:gd name="connsiteX168" fmla="*/ 1317896 w 6882651"/>
                <a:gd name="connsiteY168" fmla="*/ 977500 h 3403090"/>
                <a:gd name="connsiteX169" fmla="*/ 1432784 w 6882651"/>
                <a:gd name="connsiteY169" fmla="*/ 1057536 h 3403090"/>
                <a:gd name="connsiteX170" fmla="*/ 1456501 w 6882651"/>
                <a:gd name="connsiteY170" fmla="*/ 1056054 h 3403090"/>
                <a:gd name="connsiteX171" fmla="*/ 1492822 w 6882651"/>
                <a:gd name="connsiteY171" fmla="*/ 1025669 h 3403090"/>
                <a:gd name="connsiteX172" fmla="*/ 1498752 w 6882651"/>
                <a:gd name="connsiteY172" fmla="*/ 1016036 h 3403090"/>
                <a:gd name="connsiteX173" fmla="*/ 1510612 w 6882651"/>
                <a:gd name="connsiteY173" fmla="*/ 970088 h 3403090"/>
                <a:gd name="connsiteX174" fmla="*/ 1508386 w 6882651"/>
                <a:gd name="connsiteY174" fmla="*/ 954526 h 3403090"/>
                <a:gd name="connsiteX175" fmla="*/ 1469105 w 6882651"/>
                <a:gd name="connsiteY175" fmla="*/ 893755 h 3403090"/>
                <a:gd name="connsiteX176" fmla="*/ 1481704 w 6882651"/>
                <a:gd name="connsiteY176" fmla="*/ 891534 h 3403090"/>
                <a:gd name="connsiteX177" fmla="*/ 1495048 w 6882651"/>
                <a:gd name="connsiteY177" fmla="*/ 893755 h 3403090"/>
                <a:gd name="connsiteX178" fmla="*/ 1545450 w 6882651"/>
                <a:gd name="connsiteY178" fmla="*/ 923402 h 3403090"/>
                <a:gd name="connsiteX179" fmla="*/ 1569911 w 6882651"/>
                <a:gd name="connsiteY179" fmla="*/ 918955 h 3403090"/>
                <a:gd name="connsiteX180" fmla="*/ 132688 w 6882651"/>
                <a:gd name="connsiteY180" fmla="*/ 690695 h 3403090"/>
                <a:gd name="connsiteX181" fmla="*/ 132688 w 6882651"/>
                <a:gd name="connsiteY181" fmla="*/ 624739 h 3403090"/>
                <a:gd name="connsiteX182" fmla="*/ 171974 w 6882651"/>
                <a:gd name="connsiteY182" fmla="*/ 624739 h 3403090"/>
                <a:gd name="connsiteX183" fmla="*/ 229790 w 6882651"/>
                <a:gd name="connsiteY183" fmla="*/ 705518 h 3403090"/>
                <a:gd name="connsiteX184" fmla="*/ 257216 w 6882651"/>
                <a:gd name="connsiteY184" fmla="*/ 729235 h 3403090"/>
                <a:gd name="connsiteX185" fmla="*/ 332818 w 6882651"/>
                <a:gd name="connsiteY185" fmla="*/ 767028 h 3403090"/>
                <a:gd name="connsiteX186" fmla="*/ 366913 w 6882651"/>
                <a:gd name="connsiteY186" fmla="*/ 775183 h 3403090"/>
                <a:gd name="connsiteX187" fmla="*/ 601137 w 6882651"/>
                <a:gd name="connsiteY187" fmla="*/ 775183 h 3403090"/>
                <a:gd name="connsiteX188" fmla="*/ 601137 w 6882651"/>
                <a:gd name="connsiteY188" fmla="*/ 697368 h 3403090"/>
                <a:gd name="connsiteX189" fmla="*/ 514417 w 6882651"/>
                <a:gd name="connsiteY189" fmla="*/ 666982 h 3403090"/>
                <a:gd name="connsiteX190" fmla="*/ 414350 w 6882651"/>
                <a:gd name="connsiteY190" fmla="*/ 613623 h 3403090"/>
                <a:gd name="connsiteX191" fmla="*/ 377291 w 6882651"/>
                <a:gd name="connsiteY191" fmla="*/ 603990 h 3403090"/>
                <a:gd name="connsiteX192" fmla="*/ 217191 w 6882651"/>
                <a:gd name="connsiteY192" fmla="*/ 512834 h 3403090"/>
                <a:gd name="connsiteX193" fmla="*/ 180126 w 6882651"/>
                <a:gd name="connsiteY193" fmla="*/ 503201 h 3403090"/>
                <a:gd name="connsiteX194" fmla="*/ 83768 w 6882651"/>
                <a:gd name="connsiteY194" fmla="*/ 503201 h 3403090"/>
                <a:gd name="connsiteX195" fmla="*/ 11870 w 6882651"/>
                <a:gd name="connsiteY195" fmla="*/ 555078 h 3403090"/>
                <a:gd name="connsiteX196" fmla="*/ 3718 w 6882651"/>
                <a:gd name="connsiteY196" fmla="*/ 581017 h 3403090"/>
                <a:gd name="connsiteX197" fmla="*/ 22248 w 6882651"/>
                <a:gd name="connsiteY197" fmla="*/ 658089 h 3403090"/>
                <a:gd name="connsiteX198" fmla="*/ 56343 w 6882651"/>
                <a:gd name="connsiteY198" fmla="*/ 692178 h 3403090"/>
                <a:gd name="connsiteX199" fmla="*/ 132688 w 6882651"/>
                <a:gd name="connsiteY199" fmla="*/ 692178 h 3403090"/>
                <a:gd name="connsiteX200" fmla="*/ 132688 w 6882651"/>
                <a:gd name="connsiteY200" fmla="*/ 690695 h 3403090"/>
                <a:gd name="connsiteX201" fmla="*/ 465497 w 6882651"/>
                <a:gd name="connsiteY201" fmla="*/ 561747 h 3403090"/>
                <a:gd name="connsiteX202" fmla="*/ 527017 w 6882651"/>
                <a:gd name="connsiteY202" fmla="*/ 529879 h 3403090"/>
                <a:gd name="connsiteX203" fmla="*/ 561855 w 6882651"/>
                <a:gd name="connsiteY203" fmla="*/ 521728 h 3403090"/>
                <a:gd name="connsiteX204" fmla="*/ 595211 w 6882651"/>
                <a:gd name="connsiteY204" fmla="*/ 521728 h 3403090"/>
                <a:gd name="connsiteX205" fmla="*/ 663400 w 6882651"/>
                <a:gd name="connsiteY205" fmla="*/ 564711 h 3403090"/>
                <a:gd name="connsiteX206" fmla="*/ 687861 w 6882651"/>
                <a:gd name="connsiteY206" fmla="*/ 615106 h 3403090"/>
                <a:gd name="connsiteX207" fmla="*/ 687861 w 6882651"/>
                <a:gd name="connsiteY207" fmla="*/ 666982 h 3403090"/>
                <a:gd name="connsiteX208" fmla="*/ 576681 w 6882651"/>
                <a:gd name="connsiteY208" fmla="*/ 666982 h 3403090"/>
                <a:gd name="connsiteX209" fmla="*/ 576681 w 6882651"/>
                <a:gd name="connsiteY209" fmla="*/ 601026 h 3403090"/>
                <a:gd name="connsiteX210" fmla="*/ 529982 w 6882651"/>
                <a:gd name="connsiteY210" fmla="*/ 577309 h 3403090"/>
                <a:gd name="connsiteX211" fmla="*/ 474392 w 6882651"/>
                <a:gd name="connsiteY211" fmla="*/ 578791 h 3403090"/>
                <a:gd name="connsiteX212" fmla="*/ 465497 w 6882651"/>
                <a:gd name="connsiteY212" fmla="*/ 561747 h 3403090"/>
                <a:gd name="connsiteX213" fmla="*/ 678226 w 6882651"/>
                <a:gd name="connsiteY213" fmla="*/ 521728 h 3403090"/>
                <a:gd name="connsiteX214" fmla="*/ 733816 w 6882651"/>
                <a:gd name="connsiteY214" fmla="*/ 612141 h 3403090"/>
                <a:gd name="connsiteX215" fmla="*/ 777549 w 6882651"/>
                <a:gd name="connsiteY215" fmla="*/ 638079 h 3403090"/>
                <a:gd name="connsiteX216" fmla="*/ 842035 w 6882651"/>
                <a:gd name="connsiteY216" fmla="*/ 638079 h 3403090"/>
                <a:gd name="connsiteX217" fmla="*/ 906520 w 6882651"/>
                <a:gd name="connsiteY217" fmla="*/ 569901 h 3403090"/>
                <a:gd name="connsiteX218" fmla="*/ 857599 w 6882651"/>
                <a:gd name="connsiteY218" fmla="*/ 506166 h 3403090"/>
                <a:gd name="connsiteX219" fmla="*/ 732333 w 6882651"/>
                <a:gd name="connsiteY219" fmla="*/ 521728 h 3403090"/>
                <a:gd name="connsiteX220" fmla="*/ 678226 w 6882651"/>
                <a:gd name="connsiteY220" fmla="*/ 521728 h 3403090"/>
                <a:gd name="connsiteX221" fmla="*/ 318736 w 6882651"/>
                <a:gd name="connsiteY221" fmla="*/ 383885 h 3403090"/>
                <a:gd name="connsiteX222" fmla="*/ 406199 w 6882651"/>
                <a:gd name="connsiteY222" fmla="*/ 415011 h 3403090"/>
                <a:gd name="connsiteX223" fmla="*/ 422507 w 6882651"/>
                <a:gd name="connsiteY223" fmla="*/ 423163 h 3403090"/>
                <a:gd name="connsiteX224" fmla="*/ 483283 w 6882651"/>
                <a:gd name="connsiteY224" fmla="*/ 463183 h 3403090"/>
                <a:gd name="connsiteX225" fmla="*/ 517382 w 6882651"/>
                <a:gd name="connsiteY225" fmla="*/ 475037 h 3403090"/>
                <a:gd name="connsiteX226" fmla="*/ 627823 w 6882651"/>
                <a:gd name="connsiteY226" fmla="*/ 486157 h 3403090"/>
                <a:gd name="connsiteX227" fmla="*/ 614480 w 6882651"/>
                <a:gd name="connsiteY227" fmla="*/ 417976 h 3403090"/>
                <a:gd name="connsiteX228" fmla="*/ 482544 w 6882651"/>
                <a:gd name="connsiteY228" fmla="*/ 345348 h 3403090"/>
                <a:gd name="connsiteX229" fmla="*/ 446223 w 6882651"/>
                <a:gd name="connsiteY229" fmla="*/ 335715 h 3403090"/>
                <a:gd name="connsiteX230" fmla="*/ 378773 w 6882651"/>
                <a:gd name="connsiteY230" fmla="*/ 335715 h 3403090"/>
                <a:gd name="connsiteX231" fmla="*/ 318736 w 6882651"/>
                <a:gd name="connsiteY231" fmla="*/ 383885 h 3403090"/>
                <a:gd name="connsiteX232" fmla="*/ 3122756 w 6882651"/>
                <a:gd name="connsiteY232" fmla="*/ 941185 h 3403090"/>
                <a:gd name="connsiteX233" fmla="*/ 3154629 w 6882651"/>
                <a:gd name="connsiteY233" fmla="*/ 991580 h 3403090"/>
                <a:gd name="connsiteX234" fmla="*/ 3153890 w 6882651"/>
                <a:gd name="connsiteY234" fmla="*/ 1007142 h 3403090"/>
                <a:gd name="connsiteX235" fmla="*/ 3129430 w 6882651"/>
                <a:gd name="connsiteY235" fmla="*/ 1040492 h 3403090"/>
                <a:gd name="connsiteX236" fmla="*/ 3127204 w 6882651"/>
                <a:gd name="connsiteY236" fmla="*/ 1052350 h 3403090"/>
                <a:gd name="connsiteX237" fmla="*/ 3136838 w 6882651"/>
                <a:gd name="connsiteY237" fmla="*/ 1085701 h 3403090"/>
                <a:gd name="connsiteX238" fmla="*/ 3141286 w 6882651"/>
                <a:gd name="connsiteY238" fmla="*/ 1092369 h 3403090"/>
                <a:gd name="connsiteX239" fmla="*/ 3192432 w 6882651"/>
                <a:gd name="connsiteY239" fmla="*/ 1131648 h 3403090"/>
                <a:gd name="connsiteX240" fmla="*/ 3202067 w 6882651"/>
                <a:gd name="connsiteY240" fmla="*/ 1242070 h 3403090"/>
                <a:gd name="connsiteX241" fmla="*/ 3201328 w 6882651"/>
                <a:gd name="connsiteY241" fmla="*/ 1242809 h 3403090"/>
                <a:gd name="connsiteX242" fmla="*/ 3144995 w 6882651"/>
                <a:gd name="connsiteY242" fmla="*/ 1268008 h 3403090"/>
                <a:gd name="connsiteX243" fmla="*/ 3084214 w 6882651"/>
                <a:gd name="connsiteY243" fmla="*/ 1268008 h 3403090"/>
                <a:gd name="connsiteX244" fmla="*/ 3070870 w 6882651"/>
                <a:gd name="connsiteY244" fmla="*/ 1250964 h 3403090"/>
                <a:gd name="connsiteX245" fmla="*/ 3086440 w 6882651"/>
                <a:gd name="connsiteY245" fmla="*/ 1190193 h 3403090"/>
                <a:gd name="connsiteX246" fmla="*/ 3093848 w 6882651"/>
                <a:gd name="connsiteY246" fmla="*/ 1181299 h 3403090"/>
                <a:gd name="connsiteX247" fmla="*/ 3121273 w 6882651"/>
                <a:gd name="connsiteY247" fmla="*/ 1167958 h 3403090"/>
                <a:gd name="connsiteX248" fmla="*/ 3128686 w 6882651"/>
                <a:gd name="connsiteY248" fmla="*/ 1153878 h 3403090"/>
                <a:gd name="connsiteX249" fmla="*/ 3127204 w 6882651"/>
                <a:gd name="connsiteY249" fmla="*/ 1137577 h 3403090"/>
                <a:gd name="connsiteX250" fmla="*/ 3123517 w 6882651"/>
                <a:gd name="connsiteY250" fmla="*/ 1129893 h 3403090"/>
                <a:gd name="connsiteX251" fmla="*/ 3116087 w 6882651"/>
                <a:gd name="connsiteY251" fmla="*/ 1125719 h 3403090"/>
                <a:gd name="connsiteX252" fmla="*/ 3076801 w 6882651"/>
                <a:gd name="connsiteY252" fmla="*/ 1117564 h 3403090"/>
                <a:gd name="connsiteX253" fmla="*/ 3068108 w 6882651"/>
                <a:gd name="connsiteY253" fmla="*/ 1118709 h 3403090"/>
                <a:gd name="connsiteX254" fmla="*/ 3061980 w 6882651"/>
                <a:gd name="connsiteY254" fmla="*/ 1124975 h 3403090"/>
                <a:gd name="connsiteX255" fmla="*/ 3053084 w 6882651"/>
                <a:gd name="connsiteY255" fmla="*/ 1144246 h 3403090"/>
                <a:gd name="connsiteX256" fmla="*/ 3052340 w 6882651"/>
                <a:gd name="connsiteY256" fmla="*/ 1146467 h 3403090"/>
                <a:gd name="connsiteX257" fmla="*/ 3033071 w 6882651"/>
                <a:gd name="connsiteY257" fmla="*/ 1211685 h 3403090"/>
                <a:gd name="connsiteX258" fmla="*/ 3019728 w 6882651"/>
                <a:gd name="connsiteY258" fmla="*/ 1221317 h 3403090"/>
                <a:gd name="connsiteX259" fmla="*/ 2958208 w 6882651"/>
                <a:gd name="connsiteY259" fmla="*/ 1219835 h 3403090"/>
                <a:gd name="connsiteX260" fmla="*/ 2948773 w 6882651"/>
                <a:gd name="connsiteY260" fmla="*/ 1215928 h 3403090"/>
                <a:gd name="connsiteX261" fmla="*/ 2944865 w 6882651"/>
                <a:gd name="connsiteY261" fmla="*/ 1206499 h 3403090"/>
                <a:gd name="connsiteX262" fmla="*/ 2944865 w 6882651"/>
                <a:gd name="connsiteY262" fmla="*/ 1136834 h 3403090"/>
                <a:gd name="connsiteX263" fmla="*/ 2958208 w 6882651"/>
                <a:gd name="connsiteY263" fmla="*/ 1123493 h 3403090"/>
                <a:gd name="connsiteX264" fmla="*/ 2990081 w 6882651"/>
                <a:gd name="connsiteY264" fmla="*/ 1122754 h 3403090"/>
                <a:gd name="connsiteX265" fmla="*/ 3001198 w 6882651"/>
                <a:gd name="connsiteY265" fmla="*/ 1116825 h 3403090"/>
                <a:gd name="connsiteX266" fmla="*/ 3030846 w 6882651"/>
                <a:gd name="connsiteY266" fmla="*/ 1073842 h 3403090"/>
                <a:gd name="connsiteX267" fmla="*/ 3033071 w 6882651"/>
                <a:gd name="connsiteY267" fmla="*/ 1065691 h 3403090"/>
                <a:gd name="connsiteX268" fmla="*/ 3033071 w 6882651"/>
                <a:gd name="connsiteY268" fmla="*/ 1000474 h 3403090"/>
                <a:gd name="connsiteX269" fmla="*/ 3038258 w 6882651"/>
                <a:gd name="connsiteY269" fmla="*/ 990097 h 3403090"/>
                <a:gd name="connsiteX270" fmla="*/ 3102744 w 6882651"/>
                <a:gd name="connsiteY270" fmla="*/ 938221 h 3403090"/>
                <a:gd name="connsiteX271" fmla="*/ 3122756 w 6882651"/>
                <a:gd name="connsiteY271" fmla="*/ 941185 h 340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Lst>
              <a:rect l="l" t="t" r="r" b="b"/>
              <a:pathLst>
                <a:path w="6882651" h="3403090">
                  <a:moveTo>
                    <a:pt x="6026852" y="2789467"/>
                  </a:moveTo>
                  <a:lnTo>
                    <a:pt x="6067612" y="2716099"/>
                  </a:lnTo>
                  <a:cubicBezTo>
                    <a:pt x="6075003" y="2702758"/>
                    <a:pt x="6077985" y="2687939"/>
                    <a:pt x="6077251" y="2673116"/>
                  </a:cubicBezTo>
                  <a:lnTo>
                    <a:pt x="6070594" y="2595301"/>
                  </a:lnTo>
                  <a:cubicBezTo>
                    <a:pt x="6069081" y="2576774"/>
                    <a:pt x="6046864" y="2567141"/>
                    <a:pt x="6032774" y="2579738"/>
                  </a:cubicBezTo>
                  <a:lnTo>
                    <a:pt x="5918620" y="2676080"/>
                  </a:lnTo>
                  <a:cubicBezTo>
                    <a:pt x="5915595" y="2678531"/>
                    <a:pt x="5912050" y="2680298"/>
                    <a:pt x="5908247" y="2681271"/>
                  </a:cubicBezTo>
                  <a:lnTo>
                    <a:pt x="5857113" y="2690903"/>
                  </a:lnTo>
                  <a:cubicBezTo>
                    <a:pt x="5843757" y="2693125"/>
                    <a:pt x="5835631" y="2706466"/>
                    <a:pt x="5838570" y="2719063"/>
                  </a:cubicBezTo>
                  <a:lnTo>
                    <a:pt x="5848944" y="2761307"/>
                  </a:lnTo>
                  <a:cubicBezTo>
                    <a:pt x="5852142" y="2773982"/>
                    <a:pt x="5858583" y="2785599"/>
                    <a:pt x="5867703" y="2794968"/>
                  </a:cubicBezTo>
                  <a:cubicBezTo>
                    <a:pt x="5876823" y="2804342"/>
                    <a:pt x="5888234" y="2811136"/>
                    <a:pt x="5900855" y="2814666"/>
                  </a:cubicBezTo>
                  <a:lnTo>
                    <a:pt x="5940102" y="2825782"/>
                  </a:lnTo>
                  <a:cubicBezTo>
                    <a:pt x="5974206" y="2835414"/>
                    <a:pt x="6009779" y="2820596"/>
                    <a:pt x="6026852" y="2789467"/>
                  </a:cubicBezTo>
                  <a:close/>
                  <a:moveTo>
                    <a:pt x="6645035" y="2962142"/>
                  </a:moveTo>
                  <a:cubicBezTo>
                    <a:pt x="6656144" y="2962142"/>
                    <a:pt x="6667252" y="2959920"/>
                    <a:pt x="6677626" y="2954730"/>
                  </a:cubicBezTo>
                  <a:lnTo>
                    <a:pt x="6756206" y="2916938"/>
                  </a:lnTo>
                  <a:cubicBezTo>
                    <a:pt x="6756941" y="2916938"/>
                    <a:pt x="6756941" y="2916933"/>
                    <a:pt x="6757676" y="2917676"/>
                  </a:cubicBezTo>
                  <a:lnTo>
                    <a:pt x="6815509" y="2988819"/>
                  </a:lnTo>
                  <a:cubicBezTo>
                    <a:pt x="6818448" y="2992527"/>
                    <a:pt x="6822900" y="2994749"/>
                    <a:pt x="6828087" y="2994749"/>
                  </a:cubicBezTo>
                  <a:lnTo>
                    <a:pt x="6866643" y="2994749"/>
                  </a:lnTo>
                  <a:cubicBezTo>
                    <a:pt x="6879999" y="2994749"/>
                    <a:pt x="6887390" y="2979930"/>
                    <a:pt x="6879264" y="2969553"/>
                  </a:cubicBezTo>
                  <a:lnTo>
                    <a:pt x="6819183" y="2891738"/>
                  </a:lnTo>
                  <a:lnTo>
                    <a:pt x="6793249" y="2870247"/>
                  </a:lnTo>
                  <a:lnTo>
                    <a:pt x="6581281" y="2765011"/>
                  </a:lnTo>
                  <a:lnTo>
                    <a:pt x="6580546" y="2765011"/>
                  </a:lnTo>
                  <a:lnTo>
                    <a:pt x="6530147" y="2785020"/>
                  </a:lnTo>
                  <a:lnTo>
                    <a:pt x="6491592" y="2785020"/>
                  </a:lnTo>
                  <a:cubicBezTo>
                    <a:pt x="6490857" y="2785020"/>
                    <a:pt x="6490857" y="2785020"/>
                    <a:pt x="6490857" y="2784281"/>
                  </a:cubicBezTo>
                  <a:lnTo>
                    <a:pt x="6476766" y="2738333"/>
                  </a:lnTo>
                  <a:cubicBezTo>
                    <a:pt x="6475772" y="2735356"/>
                    <a:pt x="6473913" y="2732758"/>
                    <a:pt x="6471363" y="2730900"/>
                  </a:cubicBezTo>
                  <a:cubicBezTo>
                    <a:pt x="6468856" y="2729042"/>
                    <a:pt x="6465831" y="2728013"/>
                    <a:pt x="6462675" y="2727957"/>
                  </a:cubicBezTo>
                  <a:lnTo>
                    <a:pt x="6410807" y="2727957"/>
                  </a:lnTo>
                  <a:cubicBezTo>
                    <a:pt x="6406874" y="2727957"/>
                    <a:pt x="6403113" y="2729517"/>
                    <a:pt x="6400304" y="2732301"/>
                  </a:cubicBezTo>
                  <a:cubicBezTo>
                    <a:pt x="6397537" y="2735079"/>
                    <a:pt x="6395981" y="2738848"/>
                    <a:pt x="6395981" y="2742780"/>
                  </a:cubicBezTo>
                  <a:lnTo>
                    <a:pt x="6395981" y="2787985"/>
                  </a:lnTo>
                  <a:lnTo>
                    <a:pt x="6429306" y="2787985"/>
                  </a:lnTo>
                  <a:lnTo>
                    <a:pt x="6429306" y="2801325"/>
                  </a:lnTo>
                  <a:cubicBezTo>
                    <a:pt x="6429306" y="2817631"/>
                    <a:pt x="6441928" y="2831711"/>
                    <a:pt x="6458223" y="2833932"/>
                  </a:cubicBezTo>
                  <a:lnTo>
                    <a:pt x="6533821" y="2842826"/>
                  </a:lnTo>
                  <a:cubicBezTo>
                    <a:pt x="6533821" y="2842826"/>
                    <a:pt x="6534556" y="2842826"/>
                    <a:pt x="6534556" y="2843569"/>
                  </a:cubicBezTo>
                  <a:lnTo>
                    <a:pt x="6575359" y="2893959"/>
                  </a:lnTo>
                  <a:cubicBezTo>
                    <a:pt x="6587937" y="2909526"/>
                    <a:pt x="6585733" y="2947319"/>
                    <a:pt x="6572376" y="2962885"/>
                  </a:cubicBezTo>
                  <a:lnTo>
                    <a:pt x="6571642" y="2963624"/>
                  </a:lnTo>
                  <a:lnTo>
                    <a:pt x="6645035" y="2963624"/>
                  </a:lnTo>
                  <a:lnTo>
                    <a:pt x="6645035" y="2962142"/>
                  </a:lnTo>
                  <a:close/>
                  <a:moveTo>
                    <a:pt x="6688734" y="1525167"/>
                  </a:moveTo>
                  <a:lnTo>
                    <a:pt x="6662065" y="1548879"/>
                  </a:lnTo>
                  <a:cubicBezTo>
                    <a:pt x="6632414" y="1575561"/>
                    <a:pt x="6614649" y="1611876"/>
                    <a:pt x="6610197" y="1651894"/>
                  </a:cubicBezTo>
                  <a:cubicBezTo>
                    <a:pt x="6606480" y="1688948"/>
                    <a:pt x="6590184" y="1723037"/>
                    <a:pt x="6564208" y="1749718"/>
                  </a:cubicBezTo>
                  <a:cubicBezTo>
                    <a:pt x="6526430" y="1787511"/>
                    <a:pt x="6478970" y="1813449"/>
                    <a:pt x="6427837" y="1824569"/>
                  </a:cubicBezTo>
                  <a:lnTo>
                    <a:pt x="6417463" y="1826790"/>
                  </a:lnTo>
                  <a:lnTo>
                    <a:pt x="6375234" y="1860879"/>
                  </a:lnTo>
                  <a:cubicBezTo>
                    <a:pt x="6375234" y="1860879"/>
                    <a:pt x="6363347" y="1920911"/>
                    <a:pt x="6375234" y="1934991"/>
                  </a:cubicBezTo>
                  <a:cubicBezTo>
                    <a:pt x="6380421" y="1941659"/>
                    <a:pt x="6402638" y="1940177"/>
                    <a:pt x="6409294" y="1934991"/>
                  </a:cubicBezTo>
                  <a:cubicBezTo>
                    <a:pt x="6418198" y="1928318"/>
                    <a:pt x="6418933" y="1891264"/>
                    <a:pt x="6418933" y="1891264"/>
                  </a:cubicBezTo>
                  <a:lnTo>
                    <a:pt x="6553099" y="1843096"/>
                  </a:lnTo>
                  <a:cubicBezTo>
                    <a:pt x="6553099" y="1843096"/>
                    <a:pt x="6586467" y="1886818"/>
                    <a:pt x="6602763" y="1889043"/>
                  </a:cubicBezTo>
                  <a:cubicBezTo>
                    <a:pt x="6610197" y="1889782"/>
                    <a:pt x="6626492" y="1881632"/>
                    <a:pt x="6630944" y="1874959"/>
                  </a:cubicBezTo>
                  <a:cubicBezTo>
                    <a:pt x="6648709" y="1850503"/>
                    <a:pt x="6668722" y="1760833"/>
                    <a:pt x="6668722" y="1760833"/>
                  </a:cubicBezTo>
                  <a:cubicBezTo>
                    <a:pt x="6675422" y="1740824"/>
                    <a:pt x="6679873" y="1719333"/>
                    <a:pt x="6682078" y="1698580"/>
                  </a:cubicBezTo>
                  <a:lnTo>
                    <a:pt x="6689513" y="1620026"/>
                  </a:lnTo>
                  <a:lnTo>
                    <a:pt x="6749550" y="1616318"/>
                  </a:lnTo>
                  <a:lnTo>
                    <a:pt x="6773237" y="1568149"/>
                  </a:lnTo>
                  <a:lnTo>
                    <a:pt x="6710995" y="1562220"/>
                  </a:lnTo>
                  <a:lnTo>
                    <a:pt x="6688734" y="1525167"/>
                  </a:lnTo>
                  <a:close/>
                  <a:moveTo>
                    <a:pt x="4215309" y="3363815"/>
                  </a:moveTo>
                  <a:cubicBezTo>
                    <a:pt x="4215309" y="3363815"/>
                    <a:pt x="4235322" y="3403090"/>
                    <a:pt x="4283516" y="3403090"/>
                  </a:cubicBezTo>
                  <a:cubicBezTo>
                    <a:pt x="4331667" y="3403090"/>
                    <a:pt x="4351680" y="3363815"/>
                    <a:pt x="4351680" y="3363815"/>
                  </a:cubicBezTo>
                  <a:lnTo>
                    <a:pt x="4351680" y="3180764"/>
                  </a:lnTo>
                  <a:cubicBezTo>
                    <a:pt x="4351680" y="3127405"/>
                    <a:pt x="4293155" y="3094799"/>
                    <a:pt x="4247943" y="3122958"/>
                  </a:cubicBezTo>
                  <a:cubicBezTo>
                    <a:pt x="4227931" y="3135556"/>
                    <a:pt x="4215309" y="3157047"/>
                    <a:pt x="4215309" y="3180764"/>
                  </a:cubicBezTo>
                  <a:lnTo>
                    <a:pt x="4215309" y="3363815"/>
                  </a:lnTo>
                  <a:close/>
                  <a:moveTo>
                    <a:pt x="2698781" y="173415"/>
                  </a:moveTo>
                  <a:lnTo>
                    <a:pt x="2778835" y="126727"/>
                  </a:lnTo>
                  <a:lnTo>
                    <a:pt x="2780318" y="123762"/>
                  </a:lnTo>
                  <a:cubicBezTo>
                    <a:pt x="2783058" y="118359"/>
                    <a:pt x="2784363" y="112340"/>
                    <a:pt x="2784095" y="106287"/>
                  </a:cubicBezTo>
                  <a:cubicBezTo>
                    <a:pt x="2783832" y="100233"/>
                    <a:pt x="2782008" y="94350"/>
                    <a:pt x="2778805" y="89207"/>
                  </a:cubicBezTo>
                  <a:cubicBezTo>
                    <a:pt x="2775597" y="84065"/>
                    <a:pt x="2771119" y="79837"/>
                    <a:pt x="2765799" y="76932"/>
                  </a:cubicBezTo>
                  <a:cubicBezTo>
                    <a:pt x="2760482" y="74027"/>
                    <a:pt x="2754504" y="72545"/>
                    <a:pt x="2748444" y="72627"/>
                  </a:cubicBezTo>
                  <a:lnTo>
                    <a:pt x="2566106" y="72627"/>
                  </a:lnTo>
                  <a:lnTo>
                    <a:pt x="2546832" y="51876"/>
                  </a:lnTo>
                  <a:cubicBezTo>
                    <a:pt x="2524594" y="26679"/>
                    <a:pt x="2492725" y="11858"/>
                    <a:pt x="2459369" y="11116"/>
                  </a:cubicBezTo>
                  <a:lnTo>
                    <a:pt x="2188085" y="0"/>
                  </a:lnTo>
                  <a:cubicBezTo>
                    <a:pt x="2170295" y="2964"/>
                    <a:pt x="2152504" y="6670"/>
                    <a:pt x="2134717" y="9634"/>
                  </a:cubicBezTo>
                  <a:lnTo>
                    <a:pt x="1973874" y="77074"/>
                  </a:lnTo>
                  <a:cubicBezTo>
                    <a:pt x="1960531" y="83002"/>
                    <a:pt x="1946448" y="85967"/>
                    <a:pt x="1931623" y="86708"/>
                  </a:cubicBezTo>
                  <a:lnTo>
                    <a:pt x="1673677" y="99306"/>
                  </a:lnTo>
                  <a:cubicBezTo>
                    <a:pt x="1654408" y="100047"/>
                    <a:pt x="1635879" y="105976"/>
                    <a:pt x="1618831" y="114869"/>
                  </a:cubicBezTo>
                  <a:lnTo>
                    <a:pt x="1474292" y="196389"/>
                  </a:lnTo>
                  <a:cubicBezTo>
                    <a:pt x="1471910" y="197738"/>
                    <a:pt x="1469909" y="199663"/>
                    <a:pt x="1468469" y="201988"/>
                  </a:cubicBezTo>
                  <a:cubicBezTo>
                    <a:pt x="1467030" y="204313"/>
                    <a:pt x="1466196" y="206963"/>
                    <a:pt x="1466049" y="209694"/>
                  </a:cubicBezTo>
                  <a:cubicBezTo>
                    <a:pt x="1465902" y="212425"/>
                    <a:pt x="1466442" y="215150"/>
                    <a:pt x="1467622" y="217616"/>
                  </a:cubicBezTo>
                  <a:cubicBezTo>
                    <a:pt x="1468806" y="220083"/>
                    <a:pt x="1470587" y="222212"/>
                    <a:pt x="1472809" y="223810"/>
                  </a:cubicBezTo>
                  <a:cubicBezTo>
                    <a:pt x="1483926" y="231962"/>
                    <a:pt x="1480222" y="249748"/>
                    <a:pt x="1466879" y="252712"/>
                  </a:cubicBezTo>
                  <a:lnTo>
                    <a:pt x="1354216" y="280874"/>
                  </a:lnTo>
                  <a:cubicBezTo>
                    <a:pt x="1343095" y="283838"/>
                    <a:pt x="1338647" y="296437"/>
                    <a:pt x="1343839" y="305330"/>
                  </a:cubicBezTo>
                  <a:lnTo>
                    <a:pt x="1381642" y="366840"/>
                  </a:lnTo>
                  <a:cubicBezTo>
                    <a:pt x="1383864" y="370546"/>
                    <a:pt x="1388311" y="373510"/>
                    <a:pt x="1392759" y="374252"/>
                  </a:cubicBezTo>
                  <a:lnTo>
                    <a:pt x="1595110" y="409083"/>
                  </a:lnTo>
                  <a:cubicBezTo>
                    <a:pt x="1626240" y="414270"/>
                    <a:pt x="1653665" y="431315"/>
                    <a:pt x="1672939" y="456511"/>
                  </a:cubicBezTo>
                  <a:lnTo>
                    <a:pt x="1812287" y="639562"/>
                  </a:lnTo>
                  <a:lnTo>
                    <a:pt x="1853055" y="695142"/>
                  </a:lnTo>
                  <a:cubicBezTo>
                    <a:pt x="1867877" y="715151"/>
                    <a:pt x="1865655" y="742572"/>
                    <a:pt x="1849347" y="760360"/>
                  </a:cubicBezTo>
                  <a:lnTo>
                    <a:pt x="1818217" y="792967"/>
                  </a:lnTo>
                  <a:cubicBezTo>
                    <a:pt x="1803391" y="808529"/>
                    <a:pt x="1800426" y="831502"/>
                    <a:pt x="1810065" y="850773"/>
                  </a:cubicBezTo>
                  <a:lnTo>
                    <a:pt x="1911610" y="1053833"/>
                  </a:lnTo>
                  <a:cubicBezTo>
                    <a:pt x="1920506" y="1072360"/>
                    <a:pt x="1937553" y="1085701"/>
                    <a:pt x="1956822" y="1091625"/>
                  </a:cubicBezTo>
                  <a:cubicBezTo>
                    <a:pt x="2019829" y="1110157"/>
                    <a:pt x="2086536" y="1076063"/>
                    <a:pt x="2108774" y="1013815"/>
                  </a:cubicBezTo>
                  <a:lnTo>
                    <a:pt x="2135457" y="938221"/>
                  </a:lnTo>
                  <a:cubicBezTo>
                    <a:pt x="2139165" y="927105"/>
                    <a:pt x="2147317" y="917473"/>
                    <a:pt x="2157695" y="910800"/>
                  </a:cubicBezTo>
                  <a:lnTo>
                    <a:pt x="2271101" y="814458"/>
                  </a:lnTo>
                  <a:cubicBezTo>
                    <a:pt x="2285183" y="802604"/>
                    <a:pt x="2301491" y="794449"/>
                    <a:pt x="2318539" y="789263"/>
                  </a:cubicBezTo>
                  <a:lnTo>
                    <a:pt x="2496429" y="741090"/>
                  </a:lnTo>
                  <a:cubicBezTo>
                    <a:pt x="2534233" y="730718"/>
                    <a:pt x="2564623" y="704036"/>
                    <a:pt x="2578705" y="667721"/>
                  </a:cubicBezTo>
                  <a:lnTo>
                    <a:pt x="2662464" y="460219"/>
                  </a:lnTo>
                  <a:cubicBezTo>
                    <a:pt x="2675064" y="429833"/>
                    <a:pt x="2674320" y="395743"/>
                    <a:pt x="2661721" y="365358"/>
                  </a:cubicBezTo>
                  <a:lnTo>
                    <a:pt x="2645412" y="326821"/>
                  </a:lnTo>
                  <a:cubicBezTo>
                    <a:pt x="2622435" y="271240"/>
                    <a:pt x="2644673" y="205282"/>
                    <a:pt x="2698781" y="173415"/>
                  </a:cubicBezTo>
                  <a:close/>
                  <a:moveTo>
                    <a:pt x="1216351" y="353501"/>
                  </a:moveTo>
                  <a:lnTo>
                    <a:pt x="1250445" y="293473"/>
                  </a:lnTo>
                  <a:cubicBezTo>
                    <a:pt x="1262306" y="272722"/>
                    <a:pt x="1278610" y="256418"/>
                    <a:pt x="1299366" y="245302"/>
                  </a:cubicBezTo>
                  <a:lnTo>
                    <a:pt x="1579545" y="90413"/>
                  </a:lnTo>
                  <a:lnTo>
                    <a:pt x="1547672" y="54100"/>
                  </a:lnTo>
                  <a:lnTo>
                    <a:pt x="1229689" y="34831"/>
                  </a:lnTo>
                  <a:cubicBezTo>
                    <a:pt x="1220794" y="34090"/>
                    <a:pt x="1211160" y="34831"/>
                    <a:pt x="1202264" y="36314"/>
                  </a:cubicBezTo>
                  <a:lnTo>
                    <a:pt x="892438" y="85967"/>
                  </a:lnTo>
                  <a:cubicBezTo>
                    <a:pt x="873908" y="88931"/>
                    <a:pt x="856117" y="95601"/>
                    <a:pt x="840552" y="106717"/>
                  </a:cubicBezTo>
                  <a:cubicBezTo>
                    <a:pt x="778289" y="148960"/>
                    <a:pt x="767171" y="236409"/>
                    <a:pt x="816092" y="293473"/>
                  </a:cubicBezTo>
                  <a:lnTo>
                    <a:pt x="885764" y="374252"/>
                  </a:lnTo>
                  <a:cubicBezTo>
                    <a:pt x="909485" y="402413"/>
                    <a:pt x="945062" y="417976"/>
                    <a:pt x="981383" y="417976"/>
                  </a:cubicBezTo>
                  <a:lnTo>
                    <a:pt x="1105906" y="417976"/>
                  </a:lnTo>
                  <a:cubicBezTo>
                    <a:pt x="1151861" y="417976"/>
                    <a:pt x="1194112" y="393519"/>
                    <a:pt x="1216351" y="353501"/>
                  </a:cubicBezTo>
                  <a:close/>
                  <a:moveTo>
                    <a:pt x="1569911" y="918955"/>
                  </a:moveTo>
                  <a:lnTo>
                    <a:pt x="1598814" y="885605"/>
                  </a:lnTo>
                  <a:cubicBezTo>
                    <a:pt x="1606227" y="876711"/>
                    <a:pt x="1604745" y="863370"/>
                    <a:pt x="1595110" y="857441"/>
                  </a:cubicBezTo>
                  <a:lnTo>
                    <a:pt x="1504682" y="793710"/>
                  </a:lnTo>
                  <a:lnTo>
                    <a:pt x="1188925" y="560264"/>
                  </a:lnTo>
                  <a:cubicBezTo>
                    <a:pt x="1175582" y="550631"/>
                    <a:pt x="1160017" y="545445"/>
                    <a:pt x="1143709" y="545445"/>
                  </a:cubicBezTo>
                  <a:lnTo>
                    <a:pt x="1019186" y="545445"/>
                  </a:lnTo>
                  <a:cubicBezTo>
                    <a:pt x="999174" y="545445"/>
                    <a:pt x="980640" y="552853"/>
                    <a:pt x="966557" y="566937"/>
                  </a:cubicBezTo>
                  <a:lnTo>
                    <a:pt x="900590" y="630668"/>
                  </a:lnTo>
                  <a:cubicBezTo>
                    <a:pt x="896989" y="633935"/>
                    <a:pt x="894819" y="638481"/>
                    <a:pt x="894538" y="643335"/>
                  </a:cubicBezTo>
                  <a:cubicBezTo>
                    <a:pt x="894262" y="648188"/>
                    <a:pt x="895904" y="652954"/>
                    <a:pt x="899107" y="656606"/>
                  </a:cubicBezTo>
                  <a:lnTo>
                    <a:pt x="936167" y="703297"/>
                  </a:lnTo>
                  <a:cubicBezTo>
                    <a:pt x="939875" y="708483"/>
                    <a:pt x="946545" y="711448"/>
                    <a:pt x="953219" y="710709"/>
                  </a:cubicBezTo>
                  <a:lnTo>
                    <a:pt x="988796" y="707744"/>
                  </a:lnTo>
                  <a:cubicBezTo>
                    <a:pt x="999913" y="707001"/>
                    <a:pt x="1008808" y="715151"/>
                    <a:pt x="1009547" y="725528"/>
                  </a:cubicBezTo>
                  <a:lnTo>
                    <a:pt x="1011030" y="746280"/>
                  </a:lnTo>
                  <a:cubicBezTo>
                    <a:pt x="1011030" y="749245"/>
                    <a:pt x="1011030" y="752209"/>
                    <a:pt x="1009547" y="755174"/>
                  </a:cubicBezTo>
                  <a:lnTo>
                    <a:pt x="993244" y="795192"/>
                  </a:lnTo>
                  <a:cubicBezTo>
                    <a:pt x="990279" y="801860"/>
                    <a:pt x="991761" y="810011"/>
                    <a:pt x="996209" y="815201"/>
                  </a:cubicBezTo>
                  <a:lnTo>
                    <a:pt x="1035490" y="861149"/>
                  </a:lnTo>
                  <a:cubicBezTo>
                    <a:pt x="1039199" y="865596"/>
                    <a:pt x="1045129" y="868560"/>
                    <a:pt x="1051055" y="867817"/>
                  </a:cubicBezTo>
                  <a:lnTo>
                    <a:pt x="1088858" y="866335"/>
                  </a:lnTo>
                  <a:cubicBezTo>
                    <a:pt x="1099236" y="865596"/>
                    <a:pt x="1107388" y="857441"/>
                    <a:pt x="1107388" y="847069"/>
                  </a:cubicBezTo>
                  <a:lnTo>
                    <a:pt x="1107388" y="766289"/>
                  </a:lnTo>
                  <a:cubicBezTo>
                    <a:pt x="1107388" y="755913"/>
                    <a:pt x="1115545" y="747762"/>
                    <a:pt x="1125179" y="747019"/>
                  </a:cubicBezTo>
                  <a:lnTo>
                    <a:pt x="1177804" y="743315"/>
                  </a:lnTo>
                  <a:cubicBezTo>
                    <a:pt x="1182252" y="743315"/>
                    <a:pt x="1187443" y="744054"/>
                    <a:pt x="1191147" y="747019"/>
                  </a:cubicBezTo>
                  <a:lnTo>
                    <a:pt x="1287505" y="820387"/>
                  </a:lnTo>
                  <a:cubicBezTo>
                    <a:pt x="1294918" y="826316"/>
                    <a:pt x="1297140" y="835949"/>
                    <a:pt x="1293435" y="844104"/>
                  </a:cubicBezTo>
                  <a:lnTo>
                    <a:pt x="1261563" y="907835"/>
                  </a:lnTo>
                  <a:cubicBezTo>
                    <a:pt x="1258597" y="913765"/>
                    <a:pt x="1252667" y="918212"/>
                    <a:pt x="1245254" y="918212"/>
                  </a:cubicBezTo>
                  <a:lnTo>
                    <a:pt x="1214868" y="920437"/>
                  </a:lnTo>
                  <a:cubicBezTo>
                    <a:pt x="1205973" y="921176"/>
                    <a:pt x="1199299" y="927105"/>
                    <a:pt x="1197077" y="935256"/>
                  </a:cubicBezTo>
                  <a:cubicBezTo>
                    <a:pt x="1194851" y="947115"/>
                    <a:pt x="1203008" y="958230"/>
                    <a:pt x="1214868" y="958973"/>
                  </a:cubicBezTo>
                  <a:lnTo>
                    <a:pt x="1280092" y="964159"/>
                  </a:lnTo>
                  <a:cubicBezTo>
                    <a:pt x="1293435" y="964902"/>
                    <a:pt x="1306779" y="970088"/>
                    <a:pt x="1317896" y="977500"/>
                  </a:cubicBezTo>
                  <a:lnTo>
                    <a:pt x="1432784" y="1057536"/>
                  </a:lnTo>
                  <a:cubicBezTo>
                    <a:pt x="1440197" y="1062727"/>
                    <a:pt x="1449831" y="1061983"/>
                    <a:pt x="1456501" y="1056054"/>
                  </a:cubicBezTo>
                  <a:lnTo>
                    <a:pt x="1492822" y="1025669"/>
                  </a:lnTo>
                  <a:cubicBezTo>
                    <a:pt x="1495787" y="1023447"/>
                    <a:pt x="1498013" y="1019744"/>
                    <a:pt x="1498752" y="1016036"/>
                  </a:cubicBezTo>
                  <a:lnTo>
                    <a:pt x="1510612" y="970088"/>
                  </a:lnTo>
                  <a:cubicBezTo>
                    <a:pt x="1512095" y="964902"/>
                    <a:pt x="1511351" y="958973"/>
                    <a:pt x="1508386" y="954526"/>
                  </a:cubicBezTo>
                  <a:lnTo>
                    <a:pt x="1469105" y="893755"/>
                  </a:lnTo>
                  <a:lnTo>
                    <a:pt x="1481704" y="891534"/>
                  </a:lnTo>
                  <a:cubicBezTo>
                    <a:pt x="1486152" y="890791"/>
                    <a:pt x="1491339" y="891534"/>
                    <a:pt x="1495048" y="893755"/>
                  </a:cubicBezTo>
                  <a:lnTo>
                    <a:pt x="1545450" y="923402"/>
                  </a:lnTo>
                  <a:cubicBezTo>
                    <a:pt x="1552859" y="927844"/>
                    <a:pt x="1563237" y="926362"/>
                    <a:pt x="1569911" y="918955"/>
                  </a:cubicBezTo>
                  <a:close/>
                  <a:moveTo>
                    <a:pt x="132688" y="690695"/>
                  </a:moveTo>
                  <a:lnTo>
                    <a:pt x="132688" y="624739"/>
                  </a:lnTo>
                  <a:lnTo>
                    <a:pt x="171974" y="624739"/>
                  </a:lnTo>
                  <a:lnTo>
                    <a:pt x="229790" y="705518"/>
                  </a:lnTo>
                  <a:cubicBezTo>
                    <a:pt x="237203" y="715151"/>
                    <a:pt x="246094" y="723306"/>
                    <a:pt x="257216" y="729235"/>
                  </a:cubicBezTo>
                  <a:lnTo>
                    <a:pt x="332818" y="767028"/>
                  </a:lnTo>
                  <a:cubicBezTo>
                    <a:pt x="343196" y="772218"/>
                    <a:pt x="355056" y="775183"/>
                    <a:pt x="366913" y="775183"/>
                  </a:cubicBezTo>
                  <a:lnTo>
                    <a:pt x="601137" y="775183"/>
                  </a:lnTo>
                  <a:lnTo>
                    <a:pt x="601137" y="697368"/>
                  </a:lnTo>
                  <a:lnTo>
                    <a:pt x="514417" y="666982"/>
                  </a:lnTo>
                  <a:lnTo>
                    <a:pt x="414350" y="613623"/>
                  </a:lnTo>
                  <a:cubicBezTo>
                    <a:pt x="401012" y="613623"/>
                    <a:pt x="388408" y="609920"/>
                    <a:pt x="377291" y="603990"/>
                  </a:cubicBezTo>
                  <a:lnTo>
                    <a:pt x="217191" y="512834"/>
                  </a:lnTo>
                  <a:cubicBezTo>
                    <a:pt x="205914" y="506378"/>
                    <a:pt x="193119" y="503050"/>
                    <a:pt x="180126" y="503201"/>
                  </a:cubicBezTo>
                  <a:lnTo>
                    <a:pt x="83768" y="503201"/>
                  </a:lnTo>
                  <a:cubicBezTo>
                    <a:pt x="51156" y="503201"/>
                    <a:pt x="22248" y="523950"/>
                    <a:pt x="11870" y="555078"/>
                  </a:cubicBezTo>
                  <a:lnTo>
                    <a:pt x="3718" y="581017"/>
                  </a:lnTo>
                  <a:cubicBezTo>
                    <a:pt x="-5177" y="607694"/>
                    <a:pt x="2235" y="638079"/>
                    <a:pt x="22248" y="658089"/>
                  </a:cubicBezTo>
                  <a:lnTo>
                    <a:pt x="56343" y="692178"/>
                  </a:lnTo>
                  <a:lnTo>
                    <a:pt x="132688" y="692178"/>
                  </a:lnTo>
                  <a:lnTo>
                    <a:pt x="132688" y="690695"/>
                  </a:lnTo>
                  <a:close/>
                  <a:moveTo>
                    <a:pt x="465497" y="561747"/>
                  </a:moveTo>
                  <a:lnTo>
                    <a:pt x="527017" y="529879"/>
                  </a:lnTo>
                  <a:cubicBezTo>
                    <a:pt x="537395" y="524693"/>
                    <a:pt x="549256" y="521728"/>
                    <a:pt x="561855" y="521728"/>
                  </a:cubicBezTo>
                  <a:lnTo>
                    <a:pt x="595211" y="521728"/>
                  </a:lnTo>
                  <a:cubicBezTo>
                    <a:pt x="624119" y="521728"/>
                    <a:pt x="650801" y="538034"/>
                    <a:pt x="663400" y="564711"/>
                  </a:cubicBezTo>
                  <a:lnTo>
                    <a:pt x="687861" y="615106"/>
                  </a:lnTo>
                  <a:lnTo>
                    <a:pt x="687861" y="666982"/>
                  </a:lnTo>
                  <a:lnTo>
                    <a:pt x="576681" y="666982"/>
                  </a:lnTo>
                  <a:lnTo>
                    <a:pt x="576681" y="601026"/>
                  </a:lnTo>
                  <a:lnTo>
                    <a:pt x="529982" y="577309"/>
                  </a:lnTo>
                  <a:lnTo>
                    <a:pt x="474392" y="578791"/>
                  </a:lnTo>
                  <a:lnTo>
                    <a:pt x="465497" y="561747"/>
                  </a:lnTo>
                  <a:close/>
                  <a:moveTo>
                    <a:pt x="678226" y="521728"/>
                  </a:moveTo>
                  <a:lnTo>
                    <a:pt x="733816" y="612141"/>
                  </a:lnTo>
                  <a:lnTo>
                    <a:pt x="777549" y="638079"/>
                  </a:lnTo>
                  <a:lnTo>
                    <a:pt x="842035" y="638079"/>
                  </a:lnTo>
                  <a:lnTo>
                    <a:pt x="906520" y="569901"/>
                  </a:lnTo>
                  <a:lnTo>
                    <a:pt x="857599" y="506166"/>
                  </a:lnTo>
                  <a:lnTo>
                    <a:pt x="732333" y="521728"/>
                  </a:lnTo>
                  <a:lnTo>
                    <a:pt x="678226" y="521728"/>
                  </a:lnTo>
                  <a:close/>
                  <a:moveTo>
                    <a:pt x="318736" y="383885"/>
                  </a:moveTo>
                  <a:lnTo>
                    <a:pt x="406199" y="415011"/>
                  </a:lnTo>
                  <a:cubicBezTo>
                    <a:pt x="412129" y="417234"/>
                    <a:pt x="417316" y="419458"/>
                    <a:pt x="422507" y="423163"/>
                  </a:cubicBezTo>
                  <a:lnTo>
                    <a:pt x="483283" y="463183"/>
                  </a:lnTo>
                  <a:cubicBezTo>
                    <a:pt x="493661" y="469851"/>
                    <a:pt x="504783" y="474298"/>
                    <a:pt x="517382" y="475037"/>
                  </a:cubicBezTo>
                  <a:lnTo>
                    <a:pt x="627823" y="486157"/>
                  </a:lnTo>
                  <a:lnTo>
                    <a:pt x="614480" y="417976"/>
                  </a:lnTo>
                  <a:lnTo>
                    <a:pt x="482544" y="345348"/>
                  </a:lnTo>
                  <a:cubicBezTo>
                    <a:pt x="471427" y="339420"/>
                    <a:pt x="458823" y="335715"/>
                    <a:pt x="446223" y="335715"/>
                  </a:cubicBezTo>
                  <a:lnTo>
                    <a:pt x="378773" y="335715"/>
                  </a:lnTo>
                  <a:lnTo>
                    <a:pt x="318736" y="383885"/>
                  </a:lnTo>
                  <a:close/>
                  <a:moveTo>
                    <a:pt x="3122756" y="941185"/>
                  </a:moveTo>
                  <a:lnTo>
                    <a:pt x="3154629" y="991580"/>
                  </a:lnTo>
                  <a:cubicBezTo>
                    <a:pt x="3157594" y="996027"/>
                    <a:pt x="3157594" y="1002695"/>
                    <a:pt x="3153890" y="1007142"/>
                  </a:cubicBezTo>
                  <a:lnTo>
                    <a:pt x="3129430" y="1040492"/>
                  </a:lnTo>
                  <a:cubicBezTo>
                    <a:pt x="3127204" y="1044200"/>
                    <a:pt x="3125721" y="1048643"/>
                    <a:pt x="3127204" y="1052350"/>
                  </a:cubicBezTo>
                  <a:lnTo>
                    <a:pt x="3136838" y="1085701"/>
                  </a:lnTo>
                  <a:cubicBezTo>
                    <a:pt x="3137582" y="1088665"/>
                    <a:pt x="3139064" y="1090886"/>
                    <a:pt x="3141286" y="1092369"/>
                  </a:cubicBezTo>
                  <a:lnTo>
                    <a:pt x="3192432" y="1131648"/>
                  </a:lnTo>
                  <a:cubicBezTo>
                    <a:pt x="3227271" y="1158325"/>
                    <a:pt x="3231718" y="1209463"/>
                    <a:pt x="3202067" y="1242070"/>
                  </a:cubicBezTo>
                  <a:lnTo>
                    <a:pt x="3201328" y="1242809"/>
                  </a:lnTo>
                  <a:cubicBezTo>
                    <a:pt x="3187241" y="1258371"/>
                    <a:pt x="3166490" y="1268008"/>
                    <a:pt x="3144995" y="1268008"/>
                  </a:cubicBezTo>
                  <a:lnTo>
                    <a:pt x="3084214" y="1268008"/>
                  </a:lnTo>
                  <a:cubicBezTo>
                    <a:pt x="3075318" y="1268008"/>
                    <a:pt x="3068649" y="1259853"/>
                    <a:pt x="3070870" y="1250964"/>
                  </a:cubicBezTo>
                  <a:lnTo>
                    <a:pt x="3086440" y="1190193"/>
                  </a:lnTo>
                  <a:cubicBezTo>
                    <a:pt x="3087179" y="1186489"/>
                    <a:pt x="3090144" y="1182781"/>
                    <a:pt x="3093848" y="1181299"/>
                  </a:cubicBezTo>
                  <a:lnTo>
                    <a:pt x="3121273" y="1167958"/>
                  </a:lnTo>
                  <a:cubicBezTo>
                    <a:pt x="3126465" y="1165737"/>
                    <a:pt x="3129430" y="1159808"/>
                    <a:pt x="3128686" y="1153878"/>
                  </a:cubicBezTo>
                  <a:lnTo>
                    <a:pt x="3127204" y="1137577"/>
                  </a:lnTo>
                  <a:cubicBezTo>
                    <a:pt x="3126793" y="1134695"/>
                    <a:pt x="3125505" y="1132015"/>
                    <a:pt x="3123517" y="1129893"/>
                  </a:cubicBezTo>
                  <a:cubicBezTo>
                    <a:pt x="3121529" y="1127771"/>
                    <a:pt x="3118935" y="1126315"/>
                    <a:pt x="3116087" y="1125719"/>
                  </a:cubicBezTo>
                  <a:lnTo>
                    <a:pt x="3076801" y="1117564"/>
                  </a:lnTo>
                  <a:cubicBezTo>
                    <a:pt x="3073857" y="1116963"/>
                    <a:pt x="3070797" y="1117365"/>
                    <a:pt x="3068108" y="1118709"/>
                  </a:cubicBezTo>
                  <a:cubicBezTo>
                    <a:pt x="3065420" y="1120053"/>
                    <a:pt x="3063263" y="1122261"/>
                    <a:pt x="3061980" y="1124975"/>
                  </a:cubicBezTo>
                  <a:lnTo>
                    <a:pt x="3053084" y="1144246"/>
                  </a:lnTo>
                  <a:cubicBezTo>
                    <a:pt x="3053084" y="1144985"/>
                    <a:pt x="3052340" y="1145728"/>
                    <a:pt x="3052340" y="1146467"/>
                  </a:cubicBezTo>
                  <a:lnTo>
                    <a:pt x="3033071" y="1211685"/>
                  </a:lnTo>
                  <a:cubicBezTo>
                    <a:pt x="3031589" y="1217614"/>
                    <a:pt x="3025659" y="1221317"/>
                    <a:pt x="3019728" y="1221317"/>
                  </a:cubicBezTo>
                  <a:lnTo>
                    <a:pt x="2958208" y="1219835"/>
                  </a:lnTo>
                  <a:cubicBezTo>
                    <a:pt x="2954668" y="1219835"/>
                    <a:pt x="2951275" y="1218431"/>
                    <a:pt x="2948773" y="1215928"/>
                  </a:cubicBezTo>
                  <a:cubicBezTo>
                    <a:pt x="2946270" y="1213426"/>
                    <a:pt x="2944865" y="1210034"/>
                    <a:pt x="2944865" y="1206499"/>
                  </a:cubicBezTo>
                  <a:lnTo>
                    <a:pt x="2944865" y="1136834"/>
                  </a:lnTo>
                  <a:cubicBezTo>
                    <a:pt x="2944865" y="1129422"/>
                    <a:pt x="2950795" y="1123493"/>
                    <a:pt x="2958208" y="1123493"/>
                  </a:cubicBezTo>
                  <a:lnTo>
                    <a:pt x="2990081" y="1122754"/>
                  </a:lnTo>
                  <a:cubicBezTo>
                    <a:pt x="2994525" y="1122754"/>
                    <a:pt x="2998233" y="1120528"/>
                    <a:pt x="3001198" y="1116825"/>
                  </a:cubicBezTo>
                  <a:lnTo>
                    <a:pt x="3030846" y="1073842"/>
                  </a:lnTo>
                  <a:cubicBezTo>
                    <a:pt x="3032328" y="1071616"/>
                    <a:pt x="3033071" y="1068652"/>
                    <a:pt x="3033071" y="1065691"/>
                  </a:cubicBezTo>
                  <a:lnTo>
                    <a:pt x="3033071" y="1000474"/>
                  </a:lnTo>
                  <a:cubicBezTo>
                    <a:pt x="3033071" y="996027"/>
                    <a:pt x="3035293" y="992323"/>
                    <a:pt x="3038258" y="990097"/>
                  </a:cubicBezTo>
                  <a:lnTo>
                    <a:pt x="3102744" y="938221"/>
                  </a:lnTo>
                  <a:cubicBezTo>
                    <a:pt x="3108674" y="933035"/>
                    <a:pt x="3118308" y="934517"/>
                    <a:pt x="3122756" y="941185"/>
                  </a:cubicBezTo>
                  <a:close/>
                </a:path>
              </a:pathLst>
            </a:custGeom>
            <a:grpFill/>
            <a:ln w="28575" cap="flat">
              <a:noFill/>
              <a:prstDash val="solid"/>
              <a:miter/>
            </a:ln>
          </p:spPr>
          <p:txBody>
            <a:bodyPr rtlCol="0" anchor="ctr"/>
            <a:lstStyle/>
            <a:p>
              <a:endParaRPr lang="ru-RU"/>
            </a:p>
          </p:txBody>
        </p:sp>
        <p:sp>
          <p:nvSpPr>
            <p:cNvPr id="9" name="Рисунок 5">
              <a:extLst>
                <a:ext uri="{FF2B5EF4-FFF2-40B4-BE49-F238E27FC236}">
                  <a16:creationId xmlns:a16="http://schemas.microsoft.com/office/drawing/2014/main" id="{E85D937B-1E2F-8943-8BF0-2794B1B12D47}"/>
                </a:ext>
              </a:extLst>
            </p:cNvPr>
            <p:cNvSpPr/>
            <p:nvPr/>
          </p:nvSpPr>
          <p:spPr>
            <a:xfrm>
              <a:off x="6629710" y="28895"/>
              <a:ext cx="6394476" cy="3695082"/>
            </a:xfrm>
            <a:custGeom>
              <a:avLst/>
              <a:gdLst>
                <a:gd name="connsiteX0" fmla="*/ 1973860 w 6394476"/>
                <a:gd name="connsiteY0" fmla="*/ 631409 h 3695082"/>
                <a:gd name="connsiteX1" fmla="*/ 1924196 w 6394476"/>
                <a:gd name="connsiteY1" fmla="*/ 631409 h 3695082"/>
                <a:gd name="connsiteX2" fmla="*/ 1893066 w 6394476"/>
                <a:gd name="connsiteY2" fmla="*/ 667723 h 3695082"/>
                <a:gd name="connsiteX3" fmla="*/ 1978308 w 6394476"/>
                <a:gd name="connsiteY3" fmla="*/ 734423 h 3695082"/>
                <a:gd name="connsiteX4" fmla="*/ 2033898 w 6394476"/>
                <a:gd name="connsiteY4" fmla="*/ 749985 h 3695082"/>
                <a:gd name="connsiteX5" fmla="*/ 2130999 w 6394476"/>
                <a:gd name="connsiteY5" fmla="*/ 738127 h 3695082"/>
                <a:gd name="connsiteX6" fmla="*/ 2130999 w 6394476"/>
                <a:gd name="connsiteY6" fmla="*/ 675135 h 3695082"/>
                <a:gd name="connsiteX7" fmla="*/ 2112465 w 6394476"/>
                <a:gd name="connsiteY7" fmla="*/ 630670 h 3695082"/>
                <a:gd name="connsiteX8" fmla="*/ 2011663 w 6394476"/>
                <a:gd name="connsiteY8" fmla="*/ 656608 h 3695082"/>
                <a:gd name="connsiteX9" fmla="*/ 1973860 w 6394476"/>
                <a:gd name="connsiteY9" fmla="*/ 631409 h 3695082"/>
                <a:gd name="connsiteX10" fmla="*/ 2909274 w 6394476"/>
                <a:gd name="connsiteY10" fmla="*/ 98565 h 3695082"/>
                <a:gd name="connsiteX11" fmla="*/ 3037518 w 6394476"/>
                <a:gd name="connsiteY11" fmla="*/ 98565 h 3695082"/>
                <a:gd name="connsiteX12" fmla="*/ 3080482 w 6394476"/>
                <a:gd name="connsiteY12" fmla="*/ 111905 h 3695082"/>
                <a:gd name="connsiteX13" fmla="*/ 3213179 w 6394476"/>
                <a:gd name="connsiteY13" fmla="*/ 204541 h 3695082"/>
                <a:gd name="connsiteX14" fmla="*/ 3195371 w 6394476"/>
                <a:gd name="connsiteY14" fmla="*/ 231222 h 3695082"/>
                <a:gd name="connsiteX15" fmla="*/ 3083465 w 6394476"/>
                <a:gd name="connsiteY15" fmla="*/ 174156 h 3695082"/>
                <a:gd name="connsiteX16" fmla="*/ 3037518 w 6394476"/>
                <a:gd name="connsiteY16" fmla="*/ 257899 h 3695082"/>
                <a:gd name="connsiteX17" fmla="*/ 2987855 w 6394476"/>
                <a:gd name="connsiteY17" fmla="*/ 257899 h 3695082"/>
                <a:gd name="connsiteX18" fmla="*/ 2878153 w 6394476"/>
                <a:gd name="connsiteY18" fmla="*/ 120056 h 3695082"/>
                <a:gd name="connsiteX19" fmla="*/ 2909274 w 6394476"/>
                <a:gd name="connsiteY19" fmla="*/ 98565 h 3695082"/>
                <a:gd name="connsiteX20" fmla="*/ 3144237 w 6394476"/>
                <a:gd name="connsiteY20" fmla="*/ 0 h 3695082"/>
                <a:gd name="connsiteX21" fmla="*/ 3310259 w 6394476"/>
                <a:gd name="connsiteY21" fmla="*/ 0 h 3695082"/>
                <a:gd name="connsiteX22" fmla="*/ 3352532 w 6394476"/>
                <a:gd name="connsiteY22" fmla="*/ 31867 h 3695082"/>
                <a:gd name="connsiteX23" fmla="*/ 3310259 w 6394476"/>
                <a:gd name="connsiteY23" fmla="*/ 75591 h 3695082"/>
                <a:gd name="connsiteX24" fmla="*/ 3221305 w 6394476"/>
                <a:gd name="connsiteY24" fmla="*/ 75591 h 3695082"/>
                <a:gd name="connsiteX25" fmla="*/ 3176871 w 6394476"/>
                <a:gd name="connsiteY25" fmla="*/ 60769 h 3695082"/>
                <a:gd name="connsiteX26" fmla="*/ 3128677 w 6394476"/>
                <a:gd name="connsiteY26" fmla="*/ 25197 h 3695082"/>
                <a:gd name="connsiteX27" fmla="*/ 3144237 w 6394476"/>
                <a:gd name="connsiteY27" fmla="*/ 0 h 3695082"/>
                <a:gd name="connsiteX28" fmla="*/ 105993 w 6394476"/>
                <a:gd name="connsiteY28" fmla="*/ 44465 h 3695082"/>
                <a:gd name="connsiteX29" fmla="*/ 215694 w 6394476"/>
                <a:gd name="connsiteY29" fmla="*/ 3705 h 3695082"/>
                <a:gd name="connsiteX30" fmla="*/ 280180 w 6394476"/>
                <a:gd name="connsiteY30" fmla="*/ 37054 h 3695082"/>
                <a:gd name="connsiteX31" fmla="*/ 312053 w 6394476"/>
                <a:gd name="connsiteY31" fmla="*/ 97083 h 3695082"/>
                <a:gd name="connsiteX32" fmla="*/ 272027 w 6394476"/>
                <a:gd name="connsiteY32" fmla="*/ 104494 h 3695082"/>
                <a:gd name="connsiteX33" fmla="*/ 151948 w 6394476"/>
                <a:gd name="connsiteY33" fmla="*/ 142290 h 3695082"/>
                <a:gd name="connsiteX34" fmla="*/ 0 w 6394476"/>
                <a:gd name="connsiteY34" fmla="*/ 71145 h 3695082"/>
                <a:gd name="connsiteX35" fmla="*/ 105993 w 6394476"/>
                <a:gd name="connsiteY35" fmla="*/ 44465 h 3695082"/>
                <a:gd name="connsiteX36" fmla="*/ 375055 w 6394476"/>
                <a:gd name="connsiteY36" fmla="*/ 224550 h 3695082"/>
                <a:gd name="connsiteX37" fmla="*/ 422493 w 6394476"/>
                <a:gd name="connsiteY37" fmla="*/ 224550 h 3695082"/>
                <a:gd name="connsiteX38" fmla="*/ 446953 w 6394476"/>
                <a:gd name="connsiteY38" fmla="*/ 251231 h 3695082"/>
                <a:gd name="connsiteX39" fmla="*/ 700451 w 6394476"/>
                <a:gd name="connsiteY39" fmla="*/ 251231 h 3695082"/>
                <a:gd name="connsiteX40" fmla="*/ 721202 w 6394476"/>
                <a:gd name="connsiteY40" fmla="*/ 281616 h 3695082"/>
                <a:gd name="connsiteX41" fmla="*/ 707864 w 6394476"/>
                <a:gd name="connsiteY41" fmla="*/ 309776 h 3695082"/>
                <a:gd name="connsiteX42" fmla="*/ 472153 w 6394476"/>
                <a:gd name="connsiteY42" fmla="*/ 317187 h 3695082"/>
                <a:gd name="connsiteX43" fmla="*/ 445471 w 6394476"/>
                <a:gd name="connsiteY43" fmla="*/ 287545 h 3695082"/>
                <a:gd name="connsiteX44" fmla="*/ 406185 w 6394476"/>
                <a:gd name="connsiteY44" fmla="*/ 281616 h 3695082"/>
                <a:gd name="connsiteX45" fmla="*/ 400255 w 6394476"/>
                <a:gd name="connsiteY45" fmla="*/ 257160 h 3695082"/>
                <a:gd name="connsiteX46" fmla="*/ 375055 w 6394476"/>
                <a:gd name="connsiteY46" fmla="*/ 248266 h 3695082"/>
                <a:gd name="connsiteX47" fmla="*/ 375055 w 6394476"/>
                <a:gd name="connsiteY47" fmla="*/ 224550 h 3695082"/>
                <a:gd name="connsiteX48" fmla="*/ 190491 w 6394476"/>
                <a:gd name="connsiteY48" fmla="*/ 228996 h 3695082"/>
                <a:gd name="connsiteX49" fmla="*/ 209020 w 6394476"/>
                <a:gd name="connsiteY49" fmla="*/ 281616 h 3695082"/>
                <a:gd name="connsiteX50" fmla="*/ 257202 w 6394476"/>
                <a:gd name="connsiteY50" fmla="*/ 285320 h 3695082"/>
                <a:gd name="connsiteX51" fmla="*/ 296488 w 6394476"/>
                <a:gd name="connsiteY51" fmla="*/ 240111 h 3695082"/>
                <a:gd name="connsiteX52" fmla="*/ 279440 w 6394476"/>
                <a:gd name="connsiteY52" fmla="*/ 224550 h 3695082"/>
                <a:gd name="connsiteX53" fmla="*/ 209020 w 6394476"/>
                <a:gd name="connsiteY53" fmla="*/ 218622 h 3695082"/>
                <a:gd name="connsiteX54" fmla="*/ 190491 w 6394476"/>
                <a:gd name="connsiteY54" fmla="*/ 228996 h 3695082"/>
                <a:gd name="connsiteX55" fmla="*/ 320948 w 6394476"/>
                <a:gd name="connsiteY55" fmla="*/ 164522 h 3695082"/>
                <a:gd name="connsiteX56" fmla="*/ 312053 w 6394476"/>
                <a:gd name="connsiteY56" fmla="*/ 194166 h 3695082"/>
                <a:gd name="connsiteX57" fmla="*/ 349112 w 6394476"/>
                <a:gd name="connsiteY57" fmla="*/ 206023 h 3695082"/>
                <a:gd name="connsiteX58" fmla="*/ 375055 w 6394476"/>
                <a:gd name="connsiteY58" fmla="*/ 185273 h 3695082"/>
                <a:gd name="connsiteX59" fmla="*/ 391363 w 6394476"/>
                <a:gd name="connsiteY59" fmla="*/ 185273 h 3695082"/>
                <a:gd name="connsiteX60" fmla="*/ 391363 w 6394476"/>
                <a:gd name="connsiteY60" fmla="*/ 171933 h 3695082"/>
                <a:gd name="connsiteX61" fmla="*/ 359490 w 6394476"/>
                <a:gd name="connsiteY61" fmla="*/ 158593 h 3695082"/>
                <a:gd name="connsiteX62" fmla="*/ 340217 w 6394476"/>
                <a:gd name="connsiteY62" fmla="*/ 151183 h 3695082"/>
                <a:gd name="connsiteX63" fmla="*/ 320948 w 6394476"/>
                <a:gd name="connsiteY63" fmla="*/ 164522 h 3695082"/>
                <a:gd name="connsiteX64" fmla="*/ 615210 w 6394476"/>
                <a:gd name="connsiteY64" fmla="*/ 2066901 h 3695082"/>
                <a:gd name="connsiteX65" fmla="*/ 661165 w 6394476"/>
                <a:gd name="connsiteY65" fmla="*/ 2046892 h 3695082"/>
                <a:gd name="connsiteX66" fmla="*/ 784205 w 6394476"/>
                <a:gd name="connsiteY66" fmla="*/ 2046892 h 3695082"/>
                <a:gd name="connsiteX67" fmla="*/ 879824 w 6394476"/>
                <a:gd name="connsiteY67" fmla="*/ 2118778 h 3695082"/>
                <a:gd name="connsiteX68" fmla="*/ 925036 w 6394476"/>
                <a:gd name="connsiteY68" fmla="*/ 2136566 h 3695082"/>
                <a:gd name="connsiteX69" fmla="*/ 879824 w 6394476"/>
                <a:gd name="connsiteY69" fmla="*/ 2154354 h 3695082"/>
                <a:gd name="connsiteX70" fmla="*/ 813856 w 6394476"/>
                <a:gd name="connsiteY70" fmla="*/ 2154354 h 3695082"/>
                <a:gd name="connsiteX71" fmla="*/ 721202 w 6394476"/>
                <a:gd name="connsiteY71" fmla="*/ 2091357 h 3695082"/>
                <a:gd name="connsiteX72" fmla="*/ 664130 w 6394476"/>
                <a:gd name="connsiteY72" fmla="*/ 2100251 h 3695082"/>
                <a:gd name="connsiteX73" fmla="*/ 615210 w 6394476"/>
                <a:gd name="connsiteY73" fmla="*/ 2080242 h 3695082"/>
                <a:gd name="connsiteX74" fmla="*/ 615210 w 6394476"/>
                <a:gd name="connsiteY74" fmla="*/ 2066901 h 3695082"/>
                <a:gd name="connsiteX75" fmla="*/ 933931 w 6394476"/>
                <a:gd name="connsiteY75" fmla="*/ 2180292 h 3695082"/>
                <a:gd name="connsiteX76" fmla="*/ 970252 w 6394476"/>
                <a:gd name="connsiteY76" fmla="*/ 2143978 h 3695082"/>
                <a:gd name="connsiteX77" fmla="*/ 1046598 w 6394476"/>
                <a:gd name="connsiteY77" fmla="*/ 2143978 h 3695082"/>
                <a:gd name="connsiteX78" fmla="*/ 1022877 w 6394476"/>
                <a:gd name="connsiteY78" fmla="*/ 2180292 h 3695082"/>
                <a:gd name="connsiteX79" fmla="*/ 933931 w 6394476"/>
                <a:gd name="connsiteY79" fmla="*/ 2180292 h 3695082"/>
                <a:gd name="connsiteX80" fmla="*/ 6238828 w 6394476"/>
                <a:gd name="connsiteY80" fmla="*/ 3604670 h 3695082"/>
                <a:gd name="connsiteX81" fmla="*/ 6394476 w 6394476"/>
                <a:gd name="connsiteY81" fmla="*/ 3604670 h 3695082"/>
                <a:gd name="connsiteX82" fmla="*/ 6316631 w 6394476"/>
                <a:gd name="connsiteY82" fmla="*/ 3695083 h 3695082"/>
                <a:gd name="connsiteX83" fmla="*/ 6280323 w 6394476"/>
                <a:gd name="connsiteY83" fmla="*/ 3695083 h 3695082"/>
                <a:gd name="connsiteX84" fmla="*/ 6238828 w 6394476"/>
                <a:gd name="connsiteY84" fmla="*/ 3604670 h 369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6394476" h="3695082">
                  <a:moveTo>
                    <a:pt x="1973860" y="631409"/>
                  </a:moveTo>
                  <a:lnTo>
                    <a:pt x="1924196" y="631409"/>
                  </a:lnTo>
                  <a:lnTo>
                    <a:pt x="1893066" y="667723"/>
                  </a:lnTo>
                  <a:lnTo>
                    <a:pt x="1978308" y="734423"/>
                  </a:lnTo>
                  <a:cubicBezTo>
                    <a:pt x="1993873" y="747021"/>
                    <a:pt x="2013885" y="752207"/>
                    <a:pt x="2033898" y="749985"/>
                  </a:cubicBezTo>
                  <a:lnTo>
                    <a:pt x="2130999" y="738127"/>
                  </a:lnTo>
                  <a:lnTo>
                    <a:pt x="2130999" y="675135"/>
                  </a:lnTo>
                  <a:lnTo>
                    <a:pt x="2112465" y="630670"/>
                  </a:lnTo>
                  <a:lnTo>
                    <a:pt x="2011663" y="656608"/>
                  </a:lnTo>
                  <a:lnTo>
                    <a:pt x="1973860" y="631409"/>
                  </a:lnTo>
                  <a:close/>
                  <a:moveTo>
                    <a:pt x="2909274" y="98565"/>
                  </a:moveTo>
                  <a:lnTo>
                    <a:pt x="3037518" y="98565"/>
                  </a:lnTo>
                  <a:cubicBezTo>
                    <a:pt x="3053079" y="98565"/>
                    <a:pt x="3067905" y="103012"/>
                    <a:pt x="3080482" y="111905"/>
                  </a:cubicBezTo>
                  <a:lnTo>
                    <a:pt x="3213179" y="204541"/>
                  </a:lnTo>
                  <a:lnTo>
                    <a:pt x="3195371" y="231222"/>
                  </a:lnTo>
                  <a:lnTo>
                    <a:pt x="3083465" y="174156"/>
                  </a:lnTo>
                  <a:lnTo>
                    <a:pt x="3037518" y="257899"/>
                  </a:lnTo>
                  <a:lnTo>
                    <a:pt x="2987855" y="257899"/>
                  </a:lnTo>
                  <a:lnTo>
                    <a:pt x="2878153" y="120056"/>
                  </a:lnTo>
                  <a:lnTo>
                    <a:pt x="2909274" y="98565"/>
                  </a:lnTo>
                  <a:close/>
                  <a:moveTo>
                    <a:pt x="3144237" y="0"/>
                  </a:moveTo>
                  <a:lnTo>
                    <a:pt x="3310259" y="0"/>
                  </a:lnTo>
                  <a:lnTo>
                    <a:pt x="3352532" y="31867"/>
                  </a:lnTo>
                  <a:lnTo>
                    <a:pt x="3310259" y="75591"/>
                  </a:lnTo>
                  <a:lnTo>
                    <a:pt x="3221305" y="75591"/>
                  </a:lnTo>
                  <a:cubicBezTo>
                    <a:pt x="3205010" y="75591"/>
                    <a:pt x="3189449" y="70404"/>
                    <a:pt x="3176871" y="60769"/>
                  </a:cubicBezTo>
                  <a:lnTo>
                    <a:pt x="3128677" y="25197"/>
                  </a:lnTo>
                  <a:lnTo>
                    <a:pt x="3144237" y="0"/>
                  </a:lnTo>
                  <a:close/>
                  <a:moveTo>
                    <a:pt x="105993" y="44465"/>
                  </a:moveTo>
                  <a:lnTo>
                    <a:pt x="215694" y="3705"/>
                  </a:lnTo>
                  <a:lnTo>
                    <a:pt x="280180" y="37054"/>
                  </a:lnTo>
                  <a:lnTo>
                    <a:pt x="312053" y="97083"/>
                  </a:lnTo>
                  <a:lnTo>
                    <a:pt x="272027" y="104494"/>
                  </a:lnTo>
                  <a:lnTo>
                    <a:pt x="151948" y="142290"/>
                  </a:lnTo>
                  <a:lnTo>
                    <a:pt x="0" y="71145"/>
                  </a:lnTo>
                  <a:lnTo>
                    <a:pt x="105993" y="44465"/>
                  </a:lnTo>
                  <a:close/>
                  <a:moveTo>
                    <a:pt x="375055" y="224550"/>
                  </a:moveTo>
                  <a:lnTo>
                    <a:pt x="422493" y="224550"/>
                  </a:lnTo>
                  <a:lnTo>
                    <a:pt x="446953" y="251231"/>
                  </a:lnTo>
                  <a:lnTo>
                    <a:pt x="700451" y="251231"/>
                  </a:lnTo>
                  <a:lnTo>
                    <a:pt x="721202" y="281616"/>
                  </a:lnTo>
                  <a:lnTo>
                    <a:pt x="707864" y="309776"/>
                  </a:lnTo>
                  <a:lnTo>
                    <a:pt x="472153" y="317187"/>
                  </a:lnTo>
                  <a:lnTo>
                    <a:pt x="445471" y="287545"/>
                  </a:lnTo>
                  <a:lnTo>
                    <a:pt x="406185" y="281616"/>
                  </a:lnTo>
                  <a:lnTo>
                    <a:pt x="400255" y="257160"/>
                  </a:lnTo>
                  <a:lnTo>
                    <a:pt x="375055" y="248266"/>
                  </a:lnTo>
                  <a:lnTo>
                    <a:pt x="375055" y="224550"/>
                  </a:lnTo>
                  <a:close/>
                  <a:moveTo>
                    <a:pt x="190491" y="228996"/>
                  </a:moveTo>
                  <a:lnTo>
                    <a:pt x="209020" y="281616"/>
                  </a:lnTo>
                  <a:lnTo>
                    <a:pt x="257202" y="285320"/>
                  </a:lnTo>
                  <a:lnTo>
                    <a:pt x="296488" y="240111"/>
                  </a:lnTo>
                  <a:lnTo>
                    <a:pt x="279440" y="224550"/>
                  </a:lnTo>
                  <a:lnTo>
                    <a:pt x="209020" y="218622"/>
                  </a:lnTo>
                  <a:lnTo>
                    <a:pt x="190491" y="228996"/>
                  </a:lnTo>
                  <a:close/>
                  <a:moveTo>
                    <a:pt x="320948" y="164522"/>
                  </a:moveTo>
                  <a:lnTo>
                    <a:pt x="312053" y="194166"/>
                  </a:lnTo>
                  <a:lnTo>
                    <a:pt x="349112" y="206023"/>
                  </a:lnTo>
                  <a:lnTo>
                    <a:pt x="375055" y="185273"/>
                  </a:lnTo>
                  <a:lnTo>
                    <a:pt x="391363" y="185273"/>
                  </a:lnTo>
                  <a:lnTo>
                    <a:pt x="391363" y="171933"/>
                  </a:lnTo>
                  <a:lnTo>
                    <a:pt x="359490" y="158593"/>
                  </a:lnTo>
                  <a:lnTo>
                    <a:pt x="340217" y="151183"/>
                  </a:lnTo>
                  <a:lnTo>
                    <a:pt x="320948" y="164522"/>
                  </a:lnTo>
                  <a:close/>
                  <a:moveTo>
                    <a:pt x="615210" y="2066901"/>
                  </a:moveTo>
                  <a:lnTo>
                    <a:pt x="661165" y="2046892"/>
                  </a:lnTo>
                  <a:lnTo>
                    <a:pt x="784205" y="2046892"/>
                  </a:lnTo>
                  <a:lnTo>
                    <a:pt x="879824" y="2118778"/>
                  </a:lnTo>
                  <a:cubicBezTo>
                    <a:pt x="879824" y="2118778"/>
                    <a:pt x="925036" y="2124707"/>
                    <a:pt x="925036" y="2136566"/>
                  </a:cubicBezTo>
                  <a:cubicBezTo>
                    <a:pt x="925036" y="2148425"/>
                    <a:pt x="879824" y="2154354"/>
                    <a:pt x="879824" y="2154354"/>
                  </a:cubicBezTo>
                  <a:lnTo>
                    <a:pt x="813856" y="2154354"/>
                  </a:lnTo>
                  <a:lnTo>
                    <a:pt x="721202" y="2091357"/>
                  </a:lnTo>
                  <a:lnTo>
                    <a:pt x="664130" y="2100251"/>
                  </a:lnTo>
                  <a:lnTo>
                    <a:pt x="615210" y="2080242"/>
                  </a:lnTo>
                  <a:cubicBezTo>
                    <a:pt x="609279" y="2078760"/>
                    <a:pt x="609279" y="2069866"/>
                    <a:pt x="615210" y="2066901"/>
                  </a:cubicBezTo>
                  <a:close/>
                  <a:moveTo>
                    <a:pt x="933931" y="2180292"/>
                  </a:moveTo>
                  <a:cubicBezTo>
                    <a:pt x="928745" y="2168434"/>
                    <a:pt x="970252" y="2143978"/>
                    <a:pt x="970252" y="2143978"/>
                  </a:cubicBezTo>
                  <a:cubicBezTo>
                    <a:pt x="970252" y="2143978"/>
                    <a:pt x="1036964" y="2126933"/>
                    <a:pt x="1046598" y="2143978"/>
                  </a:cubicBezTo>
                  <a:cubicBezTo>
                    <a:pt x="1051785" y="2153611"/>
                    <a:pt x="1022877" y="2180292"/>
                    <a:pt x="1022877" y="2180292"/>
                  </a:cubicBezTo>
                  <a:cubicBezTo>
                    <a:pt x="1022877" y="2180292"/>
                    <a:pt x="942827" y="2201040"/>
                    <a:pt x="933931" y="2180292"/>
                  </a:cubicBezTo>
                  <a:close/>
                  <a:moveTo>
                    <a:pt x="6238828" y="3604670"/>
                  </a:moveTo>
                  <a:lnTo>
                    <a:pt x="6394476" y="3604670"/>
                  </a:lnTo>
                  <a:lnTo>
                    <a:pt x="6316631" y="3695083"/>
                  </a:lnTo>
                  <a:lnTo>
                    <a:pt x="6280323" y="3695083"/>
                  </a:lnTo>
                  <a:lnTo>
                    <a:pt x="6238828" y="3604670"/>
                  </a:lnTo>
                  <a:close/>
                </a:path>
              </a:pathLst>
            </a:custGeom>
            <a:grpFill/>
            <a:ln w="28575" cap="flat">
              <a:noFill/>
              <a:prstDash val="solid"/>
              <a:miter/>
            </a:ln>
          </p:spPr>
          <p:txBody>
            <a:bodyPr rtlCol="0" anchor="ctr"/>
            <a:lstStyle/>
            <a:p>
              <a:endParaRPr lang="ru-RU"/>
            </a:p>
          </p:txBody>
        </p:sp>
      </p:grpSp>
      <p:pic>
        <p:nvPicPr>
          <p:cNvPr id="14" name="Рисунок 13">
            <a:extLst>
              <a:ext uri="{FF2B5EF4-FFF2-40B4-BE49-F238E27FC236}">
                <a16:creationId xmlns:a16="http://schemas.microsoft.com/office/drawing/2014/main" id="{F743937C-BD32-D344-A14F-2A754A8196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66327" y="5955889"/>
            <a:ext cx="1566862" cy="321958"/>
          </a:xfrm>
          <a:prstGeom prst="rect">
            <a:avLst/>
          </a:prstGeom>
        </p:spPr>
      </p:pic>
      <p:pic>
        <p:nvPicPr>
          <p:cNvPr id="6" name="Рисунок 5">
            <a:extLst>
              <a:ext uri="{FF2B5EF4-FFF2-40B4-BE49-F238E27FC236}">
                <a16:creationId xmlns:a16="http://schemas.microsoft.com/office/drawing/2014/main" id="{23C1DB84-EE97-16CC-1ED8-F1B631ADBB8C}"/>
              </a:ext>
            </a:extLst>
          </p:cNvPr>
          <p:cNvPicPr>
            <a:picLocks noChangeAspect="1"/>
          </p:cNvPicPr>
          <p:nvPr/>
        </p:nvPicPr>
        <p:blipFill>
          <a:blip r:embed="rId4"/>
          <a:stretch>
            <a:fillRect/>
          </a:stretch>
        </p:blipFill>
        <p:spPr>
          <a:xfrm>
            <a:off x="9310342" y="5750799"/>
            <a:ext cx="477639" cy="660371"/>
          </a:xfrm>
          <a:prstGeom prst="rect">
            <a:avLst/>
          </a:prstGeom>
        </p:spPr>
      </p:pic>
      <p:pic>
        <p:nvPicPr>
          <p:cNvPr id="8" name="Рисунок 7" descr="Изображение выглядит как Шрифт, Графика, текст, снимок экрана&#10;&#10;Автоматически созданное описание">
            <a:extLst>
              <a:ext uri="{FF2B5EF4-FFF2-40B4-BE49-F238E27FC236}">
                <a16:creationId xmlns:a16="http://schemas.microsoft.com/office/drawing/2014/main" id="{89FFB1AE-F13D-96AF-D092-4BDF846894CD}"/>
              </a:ext>
            </a:extLst>
          </p:cNvPr>
          <p:cNvPicPr>
            <a:picLocks noChangeAspect="1"/>
          </p:cNvPicPr>
          <p:nvPr/>
        </p:nvPicPr>
        <p:blipFill>
          <a:blip r:embed="rId5"/>
          <a:stretch>
            <a:fillRect/>
          </a:stretch>
        </p:blipFill>
        <p:spPr>
          <a:xfrm>
            <a:off x="8498413" y="684898"/>
            <a:ext cx="2800958" cy="839917"/>
          </a:xfrm>
          <a:prstGeom prst="rect">
            <a:avLst/>
          </a:prstGeom>
        </p:spPr>
      </p:pic>
    </p:spTree>
    <p:extLst>
      <p:ext uri="{BB962C8B-B14F-4D97-AF65-F5344CB8AC3E}">
        <p14:creationId xmlns:p14="http://schemas.microsoft.com/office/powerpoint/2010/main" val="524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Google Shape;305;p10">
            <a:extLst>
              <a:ext uri="{FF2B5EF4-FFF2-40B4-BE49-F238E27FC236}">
                <a16:creationId xmlns:a16="http://schemas.microsoft.com/office/drawing/2014/main" id="{11FB23D5-3250-0946-BC0C-112820A3CE1F}"/>
              </a:ext>
            </a:extLst>
          </p:cNvPr>
          <p:cNvPicPr preferRelativeResize="0"/>
          <p:nvPr/>
        </p:nvPicPr>
        <p:blipFill rotWithShape="1">
          <a:blip r:embed="rId2">
            <a:alphaModFix/>
          </a:blip>
          <a:srcRect l="8228" t="10124" r="37077" b="30741"/>
          <a:stretch/>
        </p:blipFill>
        <p:spPr>
          <a:xfrm>
            <a:off x="4882696" y="0"/>
            <a:ext cx="6650493" cy="5270970"/>
          </a:xfrm>
          <a:prstGeom prst="rect">
            <a:avLst/>
          </a:prstGeom>
          <a:noFill/>
          <a:ln>
            <a:noFill/>
          </a:ln>
        </p:spPr>
      </p:pic>
      <p:sp>
        <p:nvSpPr>
          <p:cNvPr id="11" name="TextBox 10">
            <a:extLst>
              <a:ext uri="{FF2B5EF4-FFF2-40B4-BE49-F238E27FC236}">
                <a16:creationId xmlns:a16="http://schemas.microsoft.com/office/drawing/2014/main" id="{DCF2AC11-E773-5946-BCE1-848AD05920C3}"/>
              </a:ext>
            </a:extLst>
          </p:cNvPr>
          <p:cNvSpPr txBox="1"/>
          <p:nvPr/>
        </p:nvSpPr>
        <p:spPr>
          <a:xfrm>
            <a:off x="1249693" y="3427045"/>
            <a:ext cx="6096000" cy="1896545"/>
          </a:xfrm>
          <a:prstGeom prst="rect">
            <a:avLst/>
          </a:prstGeom>
          <a:noFill/>
        </p:spPr>
        <p:txBody>
          <a:bodyPr wrap="square">
            <a:spAutoFit/>
          </a:bodyPr>
          <a:lstStyle/>
          <a:p>
            <a:pPr>
              <a:lnSpc>
                <a:spcPct val="150000"/>
              </a:lnSpc>
              <a:spcAft>
                <a:spcPts val="800"/>
              </a:spcAft>
            </a:pPr>
            <a:r>
              <a:rPr lang="es-ES_tradnl" sz="2400" kern="100" dirty="0">
                <a:effectLst/>
                <a:latin typeface="CERAPRO-MEDIUM" pitchFamily="2" charset="0"/>
                <a:ea typeface="DengXian" panose="02010600030101010101" pitchFamily="2" charset="-122"/>
                <a:cs typeface="Calibri" panose="020F0502020204030204" pitchFamily="34" charset="0"/>
              </a:rPr>
              <a:t>www.</a:t>
            </a:r>
            <a:r>
              <a:rPr lang="en-US" sz="2400" kern="100" dirty="0">
                <a:effectLst/>
                <a:latin typeface="CERAPRO-MEDIUM" pitchFamily="2" charset="0"/>
                <a:ea typeface="DengXian" panose="02010600030101010101" pitchFamily="2" charset="-122"/>
                <a:cs typeface="Calibri" panose="020F0502020204030204" pitchFamily="34" charset="0"/>
              </a:rPr>
              <a:t>big3.</a:t>
            </a:r>
            <a:r>
              <a:rPr lang="es-ES_tradnl" sz="2400" kern="100" dirty="0">
                <a:effectLst/>
                <a:latin typeface="CERAPRO-MEDIUM" pitchFamily="2" charset="0"/>
                <a:ea typeface="DengXian" panose="02010600030101010101" pitchFamily="2" charset="-122"/>
                <a:cs typeface="Calibri" panose="020F0502020204030204" pitchFamily="34" charset="0"/>
              </a:rPr>
              <a:t>ru</a:t>
            </a:r>
            <a:r>
              <a:rPr lang="ru-RU" sz="2400" kern="100" dirty="0">
                <a:effectLst/>
                <a:latin typeface="CERAPRO-MEDIUM" pitchFamily="2" charset="0"/>
                <a:ea typeface="DengXian" panose="02010600030101010101" pitchFamily="2" charset="-122"/>
                <a:cs typeface="Calibri" panose="020F0502020204030204" pitchFamily="34" charset="0"/>
              </a:rPr>
              <a:t> </a:t>
            </a:r>
          </a:p>
          <a:p>
            <a:pPr>
              <a:lnSpc>
                <a:spcPct val="150000"/>
              </a:lnSpc>
              <a:spcAft>
                <a:spcPts val="800"/>
              </a:spcAft>
            </a:pPr>
            <a:r>
              <a:rPr lang="es-ES_tradnl" sz="2400" kern="100" dirty="0">
                <a:latin typeface="CERAPRO-MEDIUM" pitchFamily="2" charset="0"/>
                <a:ea typeface="DengXian" panose="02010600030101010101" pitchFamily="2" charset="-122"/>
                <a:cs typeface="Calibri" panose="020F0502020204030204" pitchFamily="34" charset="0"/>
              </a:rPr>
              <a:t>info</a:t>
            </a:r>
            <a:r>
              <a:rPr lang="es-ES_tradnl" sz="2400" kern="100" dirty="0">
                <a:effectLst/>
                <a:latin typeface="CERAPRO-MEDIUM" pitchFamily="2" charset="0"/>
                <a:ea typeface="DengXian" panose="02010600030101010101" pitchFamily="2" charset="-122"/>
                <a:cs typeface="Calibri" panose="020F0502020204030204" pitchFamily="34" charset="0"/>
              </a:rPr>
              <a:t>@</a:t>
            </a:r>
            <a:r>
              <a:rPr lang="es-ES_tradnl" sz="2400" kern="100" dirty="0">
                <a:latin typeface="CERAPRO-MEDIUM" pitchFamily="2" charset="0"/>
                <a:ea typeface="DengXian" panose="02010600030101010101" pitchFamily="2" charset="-122"/>
                <a:cs typeface="Calibri" panose="020F0502020204030204" pitchFamily="34" charset="0"/>
              </a:rPr>
              <a:t>big3</a:t>
            </a:r>
            <a:r>
              <a:rPr lang="es-ES_tradnl" sz="2400" kern="100" dirty="0">
                <a:effectLst/>
                <a:latin typeface="CERAPRO-MEDIUM" pitchFamily="2" charset="0"/>
                <a:ea typeface="DengXian" panose="02010600030101010101" pitchFamily="2" charset="-122"/>
                <a:cs typeface="Calibri" panose="020F0502020204030204" pitchFamily="34" charset="0"/>
              </a:rPr>
              <a:t>.ru</a:t>
            </a:r>
            <a:endParaRPr lang="ru-RU" sz="2400" kern="100" dirty="0">
              <a:effectLst/>
              <a:latin typeface="CERAPRO-MEDIUM" pitchFamily="2" charset="0"/>
              <a:ea typeface="DengXian" panose="02010600030101010101" pitchFamily="2" charset="-122"/>
              <a:cs typeface="Mangal" panose="02040503050203030202" pitchFamily="18" charset="0"/>
            </a:endParaRPr>
          </a:p>
          <a:p>
            <a:pPr>
              <a:lnSpc>
                <a:spcPct val="150000"/>
              </a:lnSpc>
              <a:spcAft>
                <a:spcPts val="800"/>
              </a:spcAft>
            </a:pPr>
            <a:r>
              <a:rPr lang="es-ES_tradnl" sz="2400" kern="100" dirty="0">
                <a:effectLst/>
                <a:latin typeface="CERAPRO-MEDIUM" pitchFamily="2" charset="0"/>
                <a:ea typeface="DengXian" panose="02010600030101010101" pitchFamily="2" charset="-122"/>
                <a:cs typeface="Calibri" panose="020F0502020204030204" pitchFamily="34" charset="0"/>
              </a:rPr>
              <a:t>+7 495 </a:t>
            </a:r>
            <a:r>
              <a:rPr lang="ru-RU" sz="2400" kern="100" dirty="0">
                <a:effectLst/>
                <a:latin typeface="CERAPRO-MEDIUM" pitchFamily="2" charset="0"/>
                <a:ea typeface="DengXian" panose="02010600030101010101" pitchFamily="2" charset="-122"/>
                <a:cs typeface="Calibri" panose="020F0502020204030204" pitchFamily="34" charset="0"/>
              </a:rPr>
              <a:t>109</a:t>
            </a:r>
            <a:r>
              <a:rPr lang="es-ES_tradnl" sz="2400" kern="100" dirty="0">
                <a:effectLst/>
                <a:latin typeface="CERAPRO-MEDIUM" pitchFamily="2" charset="0"/>
                <a:ea typeface="DengXian" panose="02010600030101010101" pitchFamily="2" charset="-122"/>
                <a:cs typeface="Calibri" panose="020F0502020204030204" pitchFamily="34" charset="0"/>
              </a:rPr>
              <a:t> 0</a:t>
            </a:r>
            <a:r>
              <a:rPr lang="ru-RU" sz="2400" kern="100" dirty="0">
                <a:effectLst/>
                <a:latin typeface="CERAPRO-MEDIUM" pitchFamily="2" charset="0"/>
                <a:ea typeface="DengXian" panose="02010600030101010101" pitchFamily="2" charset="-122"/>
                <a:cs typeface="Calibri" panose="020F0502020204030204" pitchFamily="34" charset="0"/>
              </a:rPr>
              <a:t>3</a:t>
            </a:r>
            <a:r>
              <a:rPr lang="es-ES_tradnl" sz="2400" kern="100" dirty="0">
                <a:effectLst/>
                <a:latin typeface="CERAPRO-MEDIUM" pitchFamily="2" charset="0"/>
                <a:ea typeface="DengXian" panose="02010600030101010101" pitchFamily="2" charset="-122"/>
                <a:cs typeface="Calibri" panose="020F0502020204030204" pitchFamily="34" charset="0"/>
              </a:rPr>
              <a:t> 0</a:t>
            </a:r>
            <a:r>
              <a:rPr lang="ru-RU" sz="2400" kern="100" dirty="0">
                <a:effectLst/>
                <a:latin typeface="CERAPRO-MEDIUM" pitchFamily="2" charset="0"/>
                <a:ea typeface="DengXian" panose="02010600030101010101" pitchFamily="2" charset="-122"/>
                <a:cs typeface="Calibri" panose="020F0502020204030204" pitchFamily="34" charset="0"/>
              </a:rPr>
              <a:t>5</a:t>
            </a:r>
            <a:endParaRPr lang="ru-RU" sz="2400" kern="100" dirty="0">
              <a:effectLst/>
              <a:latin typeface="CERAPRO-MEDIUM" pitchFamily="2" charset="0"/>
              <a:ea typeface="DengXian" panose="02010600030101010101" pitchFamily="2" charset="-122"/>
              <a:cs typeface="Mangal" panose="02040503050203030202" pitchFamily="18" charset="0"/>
            </a:endParaRPr>
          </a:p>
        </p:txBody>
      </p:sp>
      <p:sp>
        <p:nvSpPr>
          <p:cNvPr id="16" name="Рисунок 8">
            <a:extLst>
              <a:ext uri="{FF2B5EF4-FFF2-40B4-BE49-F238E27FC236}">
                <a16:creationId xmlns:a16="http://schemas.microsoft.com/office/drawing/2014/main" id="{3D2EEA37-D751-4448-A91B-69E9367C8FEF}"/>
              </a:ext>
            </a:extLst>
          </p:cNvPr>
          <p:cNvSpPr/>
          <p:nvPr/>
        </p:nvSpPr>
        <p:spPr>
          <a:xfrm>
            <a:off x="620419" y="3527454"/>
            <a:ext cx="469816" cy="465764"/>
          </a:xfrm>
          <a:custGeom>
            <a:avLst/>
            <a:gdLst>
              <a:gd name="connsiteX0" fmla="*/ 43885 w 469816"/>
              <a:gd name="connsiteY0" fmla="*/ 211708 h 465764"/>
              <a:gd name="connsiteX1" fmla="*/ 86754 w 469816"/>
              <a:gd name="connsiteY1" fmla="*/ 111495 h 465764"/>
              <a:gd name="connsiteX2" fmla="*/ 177931 w 469816"/>
              <a:gd name="connsiteY2" fmla="*/ 50849 h 465764"/>
              <a:gd name="connsiteX3" fmla="*/ 128751 w 469816"/>
              <a:gd name="connsiteY3" fmla="*/ 211708 h 465764"/>
              <a:gd name="connsiteX4" fmla="*/ 43885 w 469816"/>
              <a:gd name="connsiteY4" fmla="*/ 211708 h 465764"/>
              <a:gd name="connsiteX5" fmla="*/ 213381 w 469816"/>
              <a:gd name="connsiteY5" fmla="*/ 969 h 465764"/>
              <a:gd name="connsiteX6" fmla="*/ 0 w 469816"/>
              <a:gd name="connsiteY6" fmla="*/ 232880 h 465764"/>
              <a:gd name="connsiteX7" fmla="*/ 213381 w 469816"/>
              <a:gd name="connsiteY7" fmla="*/ 464790 h 465764"/>
              <a:gd name="connsiteX8" fmla="*/ 213553 w 469816"/>
              <a:gd name="connsiteY8" fmla="*/ 465003 h 465764"/>
              <a:gd name="connsiteX9" fmla="*/ 222629 w 469816"/>
              <a:gd name="connsiteY9" fmla="*/ 465448 h 465764"/>
              <a:gd name="connsiteX10" fmla="*/ 234908 w 469816"/>
              <a:gd name="connsiteY10" fmla="*/ 465765 h 465764"/>
              <a:gd name="connsiteX11" fmla="*/ 247187 w 469816"/>
              <a:gd name="connsiteY11" fmla="*/ 465448 h 465764"/>
              <a:gd name="connsiteX12" fmla="*/ 256263 w 469816"/>
              <a:gd name="connsiteY12" fmla="*/ 465024 h 465764"/>
              <a:gd name="connsiteX13" fmla="*/ 256435 w 469816"/>
              <a:gd name="connsiteY13" fmla="*/ 464811 h 465764"/>
              <a:gd name="connsiteX14" fmla="*/ 469816 w 469816"/>
              <a:gd name="connsiteY14" fmla="*/ 232880 h 465764"/>
              <a:gd name="connsiteX15" fmla="*/ 256435 w 469816"/>
              <a:gd name="connsiteY15" fmla="*/ 969 h 465764"/>
              <a:gd name="connsiteX16" fmla="*/ 256263 w 469816"/>
              <a:gd name="connsiteY16" fmla="*/ 757 h 465764"/>
              <a:gd name="connsiteX17" fmla="*/ 247166 w 469816"/>
              <a:gd name="connsiteY17" fmla="*/ 313 h 465764"/>
              <a:gd name="connsiteX18" fmla="*/ 222650 w 469816"/>
              <a:gd name="connsiteY18" fmla="*/ 313 h 465764"/>
              <a:gd name="connsiteX19" fmla="*/ 213553 w 469816"/>
              <a:gd name="connsiteY19" fmla="*/ 736 h 465764"/>
              <a:gd name="connsiteX20" fmla="*/ 213381 w 469816"/>
              <a:gd name="connsiteY20" fmla="*/ 948 h 465764"/>
              <a:gd name="connsiteX21" fmla="*/ 213381 w 469816"/>
              <a:gd name="connsiteY21" fmla="*/ 969 h 465764"/>
              <a:gd name="connsiteX22" fmla="*/ 234950 w 469816"/>
              <a:gd name="connsiteY22" fmla="*/ 42338 h 465764"/>
              <a:gd name="connsiteX23" fmla="*/ 298270 w 469816"/>
              <a:gd name="connsiteY23" fmla="*/ 211708 h 465764"/>
              <a:gd name="connsiteX24" fmla="*/ 171546 w 469816"/>
              <a:gd name="connsiteY24" fmla="*/ 211708 h 465764"/>
              <a:gd name="connsiteX25" fmla="*/ 234887 w 469816"/>
              <a:gd name="connsiteY25" fmla="*/ 42338 h 465764"/>
              <a:gd name="connsiteX26" fmla="*/ 234908 w 469816"/>
              <a:gd name="connsiteY26" fmla="*/ 42338 h 465764"/>
              <a:gd name="connsiteX27" fmla="*/ 234950 w 469816"/>
              <a:gd name="connsiteY27" fmla="*/ 42338 h 465764"/>
              <a:gd name="connsiteX28" fmla="*/ 128730 w 469816"/>
              <a:gd name="connsiteY28" fmla="*/ 254052 h 465764"/>
              <a:gd name="connsiteX29" fmla="*/ 177910 w 469816"/>
              <a:gd name="connsiteY29" fmla="*/ 414911 h 465764"/>
              <a:gd name="connsiteX30" fmla="*/ 86733 w 469816"/>
              <a:gd name="connsiteY30" fmla="*/ 354265 h 465764"/>
              <a:gd name="connsiteX31" fmla="*/ 43864 w 469816"/>
              <a:gd name="connsiteY31" fmla="*/ 254052 h 465764"/>
              <a:gd name="connsiteX32" fmla="*/ 128730 w 469816"/>
              <a:gd name="connsiteY32" fmla="*/ 254052 h 465764"/>
              <a:gd name="connsiteX33" fmla="*/ 234866 w 469816"/>
              <a:gd name="connsiteY33" fmla="*/ 423421 h 465764"/>
              <a:gd name="connsiteX34" fmla="*/ 171525 w 469816"/>
              <a:gd name="connsiteY34" fmla="*/ 254052 h 465764"/>
              <a:gd name="connsiteX35" fmla="*/ 298248 w 469816"/>
              <a:gd name="connsiteY35" fmla="*/ 254052 h 465764"/>
              <a:gd name="connsiteX36" fmla="*/ 234908 w 469816"/>
              <a:gd name="connsiteY36" fmla="*/ 423421 h 465764"/>
              <a:gd name="connsiteX37" fmla="*/ 234866 w 469816"/>
              <a:gd name="connsiteY37" fmla="*/ 423421 h 465764"/>
              <a:gd name="connsiteX38" fmla="*/ 291885 w 469816"/>
              <a:gd name="connsiteY38" fmla="*/ 414911 h 465764"/>
              <a:gd name="connsiteX39" fmla="*/ 341044 w 469816"/>
              <a:gd name="connsiteY39" fmla="*/ 254052 h 465764"/>
              <a:gd name="connsiteX40" fmla="*/ 425909 w 469816"/>
              <a:gd name="connsiteY40" fmla="*/ 254052 h 465764"/>
              <a:gd name="connsiteX41" fmla="*/ 383041 w 469816"/>
              <a:gd name="connsiteY41" fmla="*/ 354265 h 465764"/>
              <a:gd name="connsiteX42" fmla="*/ 291862 w 469816"/>
              <a:gd name="connsiteY42" fmla="*/ 414911 h 465764"/>
              <a:gd name="connsiteX43" fmla="*/ 291885 w 469816"/>
              <a:gd name="connsiteY43" fmla="*/ 414911 h 465764"/>
              <a:gd name="connsiteX44" fmla="*/ 341044 w 469816"/>
              <a:gd name="connsiteY44" fmla="*/ 211708 h 465764"/>
              <a:gd name="connsiteX45" fmla="*/ 291862 w 469816"/>
              <a:gd name="connsiteY45" fmla="*/ 50849 h 465764"/>
              <a:gd name="connsiteX46" fmla="*/ 383053 w 469816"/>
              <a:gd name="connsiteY46" fmla="*/ 111491 h 465764"/>
              <a:gd name="connsiteX47" fmla="*/ 425931 w 469816"/>
              <a:gd name="connsiteY47" fmla="*/ 211708 h 465764"/>
              <a:gd name="connsiteX48" fmla="*/ 341065 w 469816"/>
              <a:gd name="connsiteY48" fmla="*/ 211708 h 465764"/>
              <a:gd name="connsiteX49" fmla="*/ 341044 w 469816"/>
              <a:gd name="connsiteY49" fmla="*/ 211708 h 46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69816" h="465764">
                <a:moveTo>
                  <a:pt x="43885" y="211708"/>
                </a:moveTo>
                <a:cubicBezTo>
                  <a:pt x="48052" y="174884"/>
                  <a:pt x="62949" y="140062"/>
                  <a:pt x="86754" y="111495"/>
                </a:cubicBezTo>
                <a:cubicBezTo>
                  <a:pt x="110559" y="82929"/>
                  <a:pt x="142242" y="61855"/>
                  <a:pt x="177931" y="50849"/>
                </a:cubicBezTo>
                <a:cubicBezTo>
                  <a:pt x="148891" y="99838"/>
                  <a:pt x="132032" y="154979"/>
                  <a:pt x="128751" y="211708"/>
                </a:cubicBezTo>
                <a:lnTo>
                  <a:pt x="43885" y="211708"/>
                </a:lnTo>
                <a:close/>
                <a:moveTo>
                  <a:pt x="213381" y="969"/>
                </a:moveTo>
                <a:cubicBezTo>
                  <a:pt x="93750" y="11724"/>
                  <a:pt x="0" y="111462"/>
                  <a:pt x="0" y="232880"/>
                </a:cubicBezTo>
                <a:cubicBezTo>
                  <a:pt x="0" y="354297"/>
                  <a:pt x="93750" y="454015"/>
                  <a:pt x="213381" y="464790"/>
                </a:cubicBezTo>
                <a:lnTo>
                  <a:pt x="213553" y="465003"/>
                </a:lnTo>
                <a:lnTo>
                  <a:pt x="222629" y="465448"/>
                </a:lnTo>
                <a:cubicBezTo>
                  <a:pt x="226720" y="465646"/>
                  <a:pt x="230813" y="465753"/>
                  <a:pt x="234908" y="465765"/>
                </a:cubicBezTo>
                <a:cubicBezTo>
                  <a:pt x="239003" y="465762"/>
                  <a:pt x="243098" y="465657"/>
                  <a:pt x="247187" y="465448"/>
                </a:cubicBezTo>
                <a:lnTo>
                  <a:pt x="256263" y="465024"/>
                </a:lnTo>
                <a:lnTo>
                  <a:pt x="256435" y="464811"/>
                </a:lnTo>
                <a:cubicBezTo>
                  <a:pt x="376067" y="453994"/>
                  <a:pt x="469816" y="354297"/>
                  <a:pt x="469816" y="232880"/>
                </a:cubicBezTo>
                <a:cubicBezTo>
                  <a:pt x="469816" y="111462"/>
                  <a:pt x="376067" y="11724"/>
                  <a:pt x="256435" y="969"/>
                </a:cubicBezTo>
                <a:lnTo>
                  <a:pt x="256263" y="757"/>
                </a:lnTo>
                <a:lnTo>
                  <a:pt x="247166" y="313"/>
                </a:lnTo>
                <a:cubicBezTo>
                  <a:pt x="239000" y="-104"/>
                  <a:pt x="230816" y="-104"/>
                  <a:pt x="222650" y="313"/>
                </a:cubicBezTo>
                <a:lnTo>
                  <a:pt x="213553" y="736"/>
                </a:lnTo>
                <a:lnTo>
                  <a:pt x="213381" y="948"/>
                </a:lnTo>
                <a:lnTo>
                  <a:pt x="213381" y="969"/>
                </a:lnTo>
                <a:close/>
                <a:moveTo>
                  <a:pt x="234950" y="42338"/>
                </a:moveTo>
                <a:cubicBezTo>
                  <a:pt x="272239" y="91480"/>
                  <a:pt x="294244" y="150345"/>
                  <a:pt x="298270" y="211708"/>
                </a:cubicBezTo>
                <a:lnTo>
                  <a:pt x="171546" y="211708"/>
                </a:lnTo>
                <a:cubicBezTo>
                  <a:pt x="175578" y="150342"/>
                  <a:pt x="197591" y="91477"/>
                  <a:pt x="234887" y="42338"/>
                </a:cubicBezTo>
                <a:lnTo>
                  <a:pt x="234908" y="42338"/>
                </a:lnTo>
                <a:lnTo>
                  <a:pt x="234950" y="42338"/>
                </a:lnTo>
                <a:close/>
                <a:moveTo>
                  <a:pt x="128730" y="254052"/>
                </a:moveTo>
                <a:cubicBezTo>
                  <a:pt x="132146" y="312483"/>
                  <a:pt x="149658" y="367211"/>
                  <a:pt x="177910" y="414911"/>
                </a:cubicBezTo>
                <a:cubicBezTo>
                  <a:pt x="142221" y="403905"/>
                  <a:pt x="110538" y="382832"/>
                  <a:pt x="86733" y="354265"/>
                </a:cubicBezTo>
                <a:cubicBezTo>
                  <a:pt x="62927" y="325697"/>
                  <a:pt x="48031" y="290874"/>
                  <a:pt x="43864" y="254052"/>
                </a:cubicBezTo>
                <a:lnTo>
                  <a:pt x="128730" y="254052"/>
                </a:lnTo>
                <a:close/>
                <a:moveTo>
                  <a:pt x="234866" y="423421"/>
                </a:moveTo>
                <a:cubicBezTo>
                  <a:pt x="197570" y="374283"/>
                  <a:pt x="175557" y="315417"/>
                  <a:pt x="171525" y="254052"/>
                </a:cubicBezTo>
                <a:lnTo>
                  <a:pt x="298248" y="254052"/>
                </a:lnTo>
                <a:cubicBezTo>
                  <a:pt x="294217" y="315417"/>
                  <a:pt x="272204" y="374283"/>
                  <a:pt x="234908" y="423421"/>
                </a:cubicBezTo>
                <a:lnTo>
                  <a:pt x="234866" y="423421"/>
                </a:lnTo>
                <a:close/>
                <a:moveTo>
                  <a:pt x="291885" y="414911"/>
                </a:moveTo>
                <a:cubicBezTo>
                  <a:pt x="320916" y="365919"/>
                  <a:pt x="337767" y="310780"/>
                  <a:pt x="341044" y="254052"/>
                </a:cubicBezTo>
                <a:lnTo>
                  <a:pt x="425909" y="254052"/>
                </a:lnTo>
                <a:cubicBezTo>
                  <a:pt x="421742" y="290874"/>
                  <a:pt x="406846" y="325697"/>
                  <a:pt x="383041" y="354265"/>
                </a:cubicBezTo>
                <a:cubicBezTo>
                  <a:pt x="359235" y="382832"/>
                  <a:pt x="327553" y="403905"/>
                  <a:pt x="291862" y="414911"/>
                </a:cubicBezTo>
                <a:lnTo>
                  <a:pt x="291885" y="414911"/>
                </a:lnTo>
                <a:close/>
                <a:moveTo>
                  <a:pt x="341044" y="211708"/>
                </a:moveTo>
                <a:cubicBezTo>
                  <a:pt x="337626" y="153275"/>
                  <a:pt x="320116" y="98548"/>
                  <a:pt x="291862" y="50849"/>
                </a:cubicBezTo>
                <a:cubicBezTo>
                  <a:pt x="327556" y="61851"/>
                  <a:pt x="359244" y="82923"/>
                  <a:pt x="383053" y="111491"/>
                </a:cubicBezTo>
                <a:cubicBezTo>
                  <a:pt x="406862" y="140058"/>
                  <a:pt x="421761" y="174883"/>
                  <a:pt x="425931" y="211708"/>
                </a:cubicBezTo>
                <a:lnTo>
                  <a:pt x="341065" y="211708"/>
                </a:lnTo>
                <a:lnTo>
                  <a:pt x="341044" y="211708"/>
                </a:lnTo>
                <a:close/>
              </a:path>
            </a:pathLst>
          </a:custGeom>
          <a:solidFill>
            <a:srgbClr val="E73439"/>
          </a:solidFill>
          <a:ln w="15056" cap="flat">
            <a:noFill/>
            <a:prstDash val="solid"/>
            <a:miter/>
          </a:ln>
        </p:spPr>
        <p:txBody>
          <a:bodyPr rtlCol="0" anchor="ctr"/>
          <a:lstStyle/>
          <a:p>
            <a:endParaRPr lang="ru-RU"/>
          </a:p>
        </p:txBody>
      </p:sp>
      <p:sp>
        <p:nvSpPr>
          <p:cNvPr id="17" name="Рисунок 8">
            <a:extLst>
              <a:ext uri="{FF2B5EF4-FFF2-40B4-BE49-F238E27FC236}">
                <a16:creationId xmlns:a16="http://schemas.microsoft.com/office/drawing/2014/main" id="{3D2EEA37-D751-4448-A91B-69E9367C8FEF}"/>
              </a:ext>
            </a:extLst>
          </p:cNvPr>
          <p:cNvSpPr/>
          <p:nvPr/>
        </p:nvSpPr>
        <p:spPr>
          <a:xfrm>
            <a:off x="681040" y="4894059"/>
            <a:ext cx="348573" cy="349246"/>
          </a:xfrm>
          <a:custGeom>
            <a:avLst/>
            <a:gdLst>
              <a:gd name="connsiteX0" fmla="*/ 267865 w 348573"/>
              <a:gd name="connsiteY0" fmla="*/ 349244 h 349246"/>
              <a:gd name="connsiteX1" fmla="*/ 78558 w 348573"/>
              <a:gd name="connsiteY1" fmla="*/ 270376 h 349246"/>
              <a:gd name="connsiteX2" fmla="*/ 0 w 348573"/>
              <a:gd name="connsiteY2" fmla="*/ 80328 h 349246"/>
              <a:gd name="connsiteX3" fmla="*/ 23435 w 348573"/>
              <a:gd name="connsiteY3" fmla="*/ 23529 h 349246"/>
              <a:gd name="connsiteX4" fmla="*/ 80012 w 348573"/>
              <a:gd name="connsiteY4" fmla="*/ 2 h 349246"/>
              <a:gd name="connsiteX5" fmla="*/ 93405 w 348573"/>
              <a:gd name="connsiteY5" fmla="*/ 1224 h 349246"/>
              <a:gd name="connsiteX6" fmla="*/ 105928 w 348573"/>
              <a:gd name="connsiteY6" fmla="*/ 4367 h 349246"/>
              <a:gd name="connsiteX7" fmla="*/ 113314 w 348573"/>
              <a:gd name="connsiteY7" fmla="*/ 9409 h 349246"/>
              <a:gd name="connsiteX8" fmla="*/ 117234 w 348573"/>
              <a:gd name="connsiteY8" fmla="*/ 17464 h 349246"/>
              <a:gd name="connsiteX9" fmla="*/ 141065 w 348573"/>
              <a:gd name="connsiteY9" fmla="*/ 122236 h 349246"/>
              <a:gd name="connsiteX10" fmla="*/ 140839 w 348573"/>
              <a:gd name="connsiteY10" fmla="*/ 130847 h 349246"/>
              <a:gd name="connsiteX11" fmla="*/ 136542 w 348573"/>
              <a:gd name="connsiteY11" fmla="*/ 138301 h 349246"/>
              <a:gd name="connsiteX12" fmla="*/ 112712 w 348573"/>
              <a:gd name="connsiteY12" fmla="*/ 152088 h 349246"/>
              <a:gd name="connsiteX13" fmla="*/ 197420 w 348573"/>
              <a:gd name="connsiteY13" fmla="*/ 237486 h 349246"/>
              <a:gd name="connsiteX14" fmla="*/ 211335 w 348573"/>
              <a:gd name="connsiteY14" fmla="*/ 213388 h 349246"/>
              <a:gd name="connsiteX15" fmla="*/ 218762 w 348573"/>
              <a:gd name="connsiteY15" fmla="*/ 209076 h 349246"/>
              <a:gd name="connsiteX16" fmla="*/ 227338 w 348573"/>
              <a:gd name="connsiteY16" fmla="*/ 208848 h 349246"/>
              <a:gd name="connsiteX17" fmla="*/ 331701 w 348573"/>
              <a:gd name="connsiteY17" fmla="*/ 232764 h 349246"/>
              <a:gd name="connsiteX18" fmla="*/ 339425 w 348573"/>
              <a:gd name="connsiteY18" fmla="*/ 236818 h 349246"/>
              <a:gd name="connsiteX19" fmla="*/ 344225 w 348573"/>
              <a:gd name="connsiteY19" fmla="*/ 244122 h 349246"/>
              <a:gd name="connsiteX20" fmla="*/ 347529 w 348573"/>
              <a:gd name="connsiteY20" fmla="*/ 256861 h 349246"/>
              <a:gd name="connsiteX21" fmla="*/ 348573 w 348573"/>
              <a:gd name="connsiteY21" fmla="*/ 270133 h 349246"/>
              <a:gd name="connsiteX22" fmla="*/ 324464 w 348573"/>
              <a:gd name="connsiteY22" fmla="*/ 326391 h 349246"/>
              <a:gd name="connsiteX23" fmla="*/ 267865 w 348573"/>
              <a:gd name="connsiteY23" fmla="*/ 349244 h 349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8573" h="349246">
                <a:moveTo>
                  <a:pt x="267865" y="349244"/>
                </a:moveTo>
                <a:cubicBezTo>
                  <a:pt x="196851" y="349153"/>
                  <a:pt x="128772" y="320788"/>
                  <a:pt x="78558" y="270376"/>
                </a:cubicBezTo>
                <a:cubicBezTo>
                  <a:pt x="28343" y="219963"/>
                  <a:pt x="92" y="151619"/>
                  <a:pt x="0" y="80328"/>
                </a:cubicBezTo>
                <a:cubicBezTo>
                  <a:pt x="0" y="59024"/>
                  <a:pt x="8430" y="38593"/>
                  <a:pt x="23435" y="23529"/>
                </a:cubicBezTo>
                <a:cubicBezTo>
                  <a:pt x="38440" y="8466"/>
                  <a:pt x="58791" y="2"/>
                  <a:pt x="80012" y="2"/>
                </a:cubicBezTo>
                <a:cubicBezTo>
                  <a:pt x="84505" y="-31"/>
                  <a:pt x="88991" y="377"/>
                  <a:pt x="93405" y="1224"/>
                </a:cubicBezTo>
                <a:cubicBezTo>
                  <a:pt x="97672" y="1859"/>
                  <a:pt x="101867" y="2911"/>
                  <a:pt x="105928" y="4367"/>
                </a:cubicBezTo>
                <a:cubicBezTo>
                  <a:pt x="108785" y="5374"/>
                  <a:pt x="111331" y="7111"/>
                  <a:pt x="113314" y="9409"/>
                </a:cubicBezTo>
                <a:cubicBezTo>
                  <a:pt x="115297" y="11706"/>
                  <a:pt x="116649" y="14482"/>
                  <a:pt x="117234" y="17464"/>
                </a:cubicBezTo>
                <a:lnTo>
                  <a:pt x="141065" y="122236"/>
                </a:lnTo>
                <a:cubicBezTo>
                  <a:pt x="141707" y="125080"/>
                  <a:pt x="141630" y="128039"/>
                  <a:pt x="140839" y="130847"/>
                </a:cubicBezTo>
                <a:cubicBezTo>
                  <a:pt x="140049" y="133653"/>
                  <a:pt x="138571" y="136214"/>
                  <a:pt x="136542" y="138301"/>
                </a:cubicBezTo>
                <a:cubicBezTo>
                  <a:pt x="134281" y="140746"/>
                  <a:pt x="134107" y="140920"/>
                  <a:pt x="112712" y="152088"/>
                </a:cubicBezTo>
                <a:cubicBezTo>
                  <a:pt x="129845" y="189822"/>
                  <a:pt x="159906" y="220130"/>
                  <a:pt x="197420" y="237486"/>
                </a:cubicBezTo>
                <a:cubicBezTo>
                  <a:pt x="208727" y="215833"/>
                  <a:pt x="208900" y="215651"/>
                  <a:pt x="211335" y="213388"/>
                </a:cubicBezTo>
                <a:cubicBezTo>
                  <a:pt x="213413" y="211353"/>
                  <a:pt x="215965" y="209865"/>
                  <a:pt x="218762" y="209076"/>
                </a:cubicBezTo>
                <a:cubicBezTo>
                  <a:pt x="221556" y="208286"/>
                  <a:pt x="224505" y="208195"/>
                  <a:pt x="227338" y="208848"/>
                </a:cubicBezTo>
                <a:lnTo>
                  <a:pt x="331701" y="232764"/>
                </a:lnTo>
                <a:cubicBezTo>
                  <a:pt x="334576" y="233447"/>
                  <a:pt x="337234" y="234829"/>
                  <a:pt x="339425" y="236818"/>
                </a:cubicBezTo>
                <a:cubicBezTo>
                  <a:pt x="341617" y="238807"/>
                  <a:pt x="343267" y="241313"/>
                  <a:pt x="344225" y="244122"/>
                </a:cubicBezTo>
                <a:cubicBezTo>
                  <a:pt x="345692" y="248267"/>
                  <a:pt x="346798" y="252534"/>
                  <a:pt x="347529" y="256861"/>
                </a:cubicBezTo>
                <a:cubicBezTo>
                  <a:pt x="348229" y="261250"/>
                  <a:pt x="348579" y="265699"/>
                  <a:pt x="348573" y="270133"/>
                </a:cubicBezTo>
                <a:cubicBezTo>
                  <a:pt x="348252" y="291345"/>
                  <a:pt x="339586" y="311571"/>
                  <a:pt x="324464" y="326391"/>
                </a:cubicBezTo>
                <a:cubicBezTo>
                  <a:pt x="309344" y="341211"/>
                  <a:pt x="288997" y="349426"/>
                  <a:pt x="267865" y="349244"/>
                </a:cubicBezTo>
                <a:close/>
              </a:path>
            </a:pathLst>
          </a:custGeom>
          <a:solidFill>
            <a:srgbClr val="E73439"/>
          </a:solidFill>
          <a:ln w="15056" cap="flat">
            <a:noFill/>
            <a:prstDash val="solid"/>
            <a:miter/>
          </a:ln>
        </p:spPr>
        <p:txBody>
          <a:bodyPr rtlCol="0" anchor="ctr"/>
          <a:lstStyle/>
          <a:p>
            <a:endParaRPr lang="ru-RU"/>
          </a:p>
        </p:txBody>
      </p:sp>
      <p:sp>
        <p:nvSpPr>
          <p:cNvPr id="18" name="Рисунок 8">
            <a:extLst>
              <a:ext uri="{FF2B5EF4-FFF2-40B4-BE49-F238E27FC236}">
                <a16:creationId xmlns:a16="http://schemas.microsoft.com/office/drawing/2014/main" id="{3D2EEA37-D751-4448-A91B-69E9367C8FEF}"/>
              </a:ext>
            </a:extLst>
          </p:cNvPr>
          <p:cNvSpPr/>
          <p:nvPr/>
        </p:nvSpPr>
        <p:spPr>
          <a:xfrm>
            <a:off x="650729" y="4241125"/>
            <a:ext cx="394039" cy="318874"/>
          </a:xfrm>
          <a:custGeom>
            <a:avLst/>
            <a:gdLst>
              <a:gd name="connsiteX0" fmla="*/ 23091 w 394039"/>
              <a:gd name="connsiteY0" fmla="*/ 23357 h 318874"/>
              <a:gd name="connsiteX1" fmla="*/ 0 w 394039"/>
              <a:gd name="connsiteY1" fmla="*/ 159437 h 318874"/>
              <a:gd name="connsiteX2" fmla="*/ 23091 w 394039"/>
              <a:gd name="connsiteY2" fmla="*/ 295516 h 318874"/>
              <a:gd name="connsiteX3" fmla="*/ 157616 w 394039"/>
              <a:gd name="connsiteY3" fmla="*/ 318875 h 318874"/>
              <a:gd name="connsiteX4" fmla="*/ 236424 w 394039"/>
              <a:gd name="connsiteY4" fmla="*/ 318875 h 318874"/>
              <a:gd name="connsiteX5" fmla="*/ 370949 w 394039"/>
              <a:gd name="connsiteY5" fmla="*/ 295516 h 318874"/>
              <a:gd name="connsiteX6" fmla="*/ 394039 w 394039"/>
              <a:gd name="connsiteY6" fmla="*/ 159437 h 318874"/>
              <a:gd name="connsiteX7" fmla="*/ 370949 w 394039"/>
              <a:gd name="connsiteY7" fmla="*/ 23357 h 318874"/>
              <a:gd name="connsiteX8" fmla="*/ 236424 w 394039"/>
              <a:gd name="connsiteY8" fmla="*/ 0 h 318874"/>
              <a:gd name="connsiteX9" fmla="*/ 157616 w 394039"/>
              <a:gd name="connsiteY9" fmla="*/ 0 h 318874"/>
              <a:gd name="connsiteX10" fmla="*/ 23091 w 394039"/>
              <a:gd name="connsiteY10" fmla="*/ 23357 h 318874"/>
              <a:gd name="connsiteX11" fmla="*/ 326580 w 394039"/>
              <a:gd name="connsiteY11" fmla="*/ 70152 h 318874"/>
              <a:gd name="connsiteX12" fmla="*/ 329941 w 394039"/>
              <a:gd name="connsiteY12" fmla="*/ 81072 h 318874"/>
              <a:gd name="connsiteX13" fmla="*/ 324688 w 394039"/>
              <a:gd name="connsiteY13" fmla="*/ 91198 h 318874"/>
              <a:gd name="connsiteX14" fmla="*/ 281423 w 394039"/>
              <a:gd name="connsiteY14" fmla="*/ 127670 h 318874"/>
              <a:gd name="connsiteX15" fmla="*/ 237290 w 394039"/>
              <a:gd name="connsiteY15" fmla="*/ 162467 h 318874"/>
              <a:gd name="connsiteX16" fmla="*/ 197020 w 394039"/>
              <a:gd name="connsiteY16" fmla="*/ 176278 h 318874"/>
              <a:gd name="connsiteX17" fmla="*/ 156729 w 394039"/>
              <a:gd name="connsiteY17" fmla="*/ 162467 h 318874"/>
              <a:gd name="connsiteX18" fmla="*/ 112616 w 394039"/>
              <a:gd name="connsiteY18" fmla="*/ 127690 h 318874"/>
              <a:gd name="connsiteX19" fmla="*/ 69351 w 394039"/>
              <a:gd name="connsiteY19" fmla="*/ 91218 h 318874"/>
              <a:gd name="connsiteX20" fmla="*/ 64089 w 394039"/>
              <a:gd name="connsiteY20" fmla="*/ 81088 h 318874"/>
              <a:gd name="connsiteX21" fmla="*/ 67450 w 394039"/>
              <a:gd name="connsiteY21" fmla="*/ 70163 h 318874"/>
              <a:gd name="connsiteX22" fmla="*/ 77463 w 394039"/>
              <a:gd name="connsiteY22" fmla="*/ 64839 h 318874"/>
              <a:gd name="connsiteX23" fmla="*/ 88265 w 394039"/>
              <a:gd name="connsiteY23" fmla="*/ 68239 h 318874"/>
              <a:gd name="connsiteX24" fmla="*/ 130821 w 394039"/>
              <a:gd name="connsiteY24" fmla="*/ 104093 h 318874"/>
              <a:gd name="connsiteX25" fmla="*/ 172747 w 394039"/>
              <a:gd name="connsiteY25" fmla="*/ 137315 h 318874"/>
              <a:gd name="connsiteX26" fmla="*/ 197039 w 394039"/>
              <a:gd name="connsiteY26" fmla="*/ 146383 h 318874"/>
              <a:gd name="connsiteX27" fmla="*/ 221332 w 394039"/>
              <a:gd name="connsiteY27" fmla="*/ 137315 h 318874"/>
              <a:gd name="connsiteX28" fmla="*/ 263258 w 394039"/>
              <a:gd name="connsiteY28" fmla="*/ 104093 h 318874"/>
              <a:gd name="connsiteX29" fmla="*/ 305794 w 394039"/>
              <a:gd name="connsiteY29" fmla="*/ 68219 h 318874"/>
              <a:gd name="connsiteX30" fmla="*/ 316592 w 394039"/>
              <a:gd name="connsiteY30" fmla="*/ 64829 h 318874"/>
              <a:gd name="connsiteX31" fmla="*/ 326580 w 394039"/>
              <a:gd name="connsiteY31" fmla="*/ 70152 h 31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94039" h="318874">
                <a:moveTo>
                  <a:pt x="23091" y="23357"/>
                </a:moveTo>
                <a:cubicBezTo>
                  <a:pt x="0" y="46695"/>
                  <a:pt x="0" y="84283"/>
                  <a:pt x="0" y="159437"/>
                </a:cubicBezTo>
                <a:cubicBezTo>
                  <a:pt x="0" y="234592"/>
                  <a:pt x="0" y="272179"/>
                  <a:pt x="23091" y="295516"/>
                </a:cubicBezTo>
                <a:cubicBezTo>
                  <a:pt x="46162" y="318875"/>
                  <a:pt x="83320" y="318875"/>
                  <a:pt x="157616" y="318875"/>
                </a:cubicBezTo>
                <a:lnTo>
                  <a:pt x="236424" y="318875"/>
                </a:lnTo>
                <a:cubicBezTo>
                  <a:pt x="310720" y="318875"/>
                  <a:pt x="347878" y="318875"/>
                  <a:pt x="370949" y="295516"/>
                </a:cubicBezTo>
                <a:cubicBezTo>
                  <a:pt x="394039" y="272179"/>
                  <a:pt x="394039" y="234592"/>
                  <a:pt x="394039" y="159437"/>
                </a:cubicBezTo>
                <a:cubicBezTo>
                  <a:pt x="394039" y="84283"/>
                  <a:pt x="394039" y="46695"/>
                  <a:pt x="370949" y="23357"/>
                </a:cubicBezTo>
                <a:cubicBezTo>
                  <a:pt x="347878" y="0"/>
                  <a:pt x="310720" y="0"/>
                  <a:pt x="236424" y="0"/>
                </a:cubicBezTo>
                <a:lnTo>
                  <a:pt x="157616" y="0"/>
                </a:lnTo>
                <a:cubicBezTo>
                  <a:pt x="83320" y="0"/>
                  <a:pt x="46162" y="0"/>
                  <a:pt x="23091" y="23357"/>
                </a:cubicBezTo>
                <a:close/>
                <a:moveTo>
                  <a:pt x="326580" y="70152"/>
                </a:moveTo>
                <a:cubicBezTo>
                  <a:pt x="329086" y="73197"/>
                  <a:pt x="330296" y="77125"/>
                  <a:pt x="329941" y="81072"/>
                </a:cubicBezTo>
                <a:cubicBezTo>
                  <a:pt x="329587" y="85018"/>
                  <a:pt x="327697" y="88661"/>
                  <a:pt x="324688" y="91198"/>
                </a:cubicBezTo>
                <a:lnTo>
                  <a:pt x="281423" y="127670"/>
                </a:lnTo>
                <a:cubicBezTo>
                  <a:pt x="263947" y="142417"/>
                  <a:pt x="249801" y="154335"/>
                  <a:pt x="237290" y="162467"/>
                </a:cubicBezTo>
                <a:cubicBezTo>
                  <a:pt x="224287" y="170937"/>
                  <a:pt x="211619" y="176278"/>
                  <a:pt x="197020" y="176278"/>
                </a:cubicBezTo>
                <a:cubicBezTo>
                  <a:pt x="182420" y="176278"/>
                  <a:pt x="169752" y="170917"/>
                  <a:pt x="156729" y="162467"/>
                </a:cubicBezTo>
                <a:cubicBezTo>
                  <a:pt x="144238" y="154335"/>
                  <a:pt x="130092" y="142397"/>
                  <a:pt x="112616" y="127690"/>
                </a:cubicBezTo>
                <a:lnTo>
                  <a:pt x="69351" y="91218"/>
                </a:lnTo>
                <a:cubicBezTo>
                  <a:pt x="66338" y="88681"/>
                  <a:pt x="64446" y="85038"/>
                  <a:pt x="64089" y="81088"/>
                </a:cubicBezTo>
                <a:cubicBezTo>
                  <a:pt x="63733" y="77140"/>
                  <a:pt x="64941" y="73209"/>
                  <a:pt x="67450" y="70163"/>
                </a:cubicBezTo>
                <a:cubicBezTo>
                  <a:pt x="69958" y="67115"/>
                  <a:pt x="73560" y="65201"/>
                  <a:pt x="77463" y="64839"/>
                </a:cubicBezTo>
                <a:cubicBezTo>
                  <a:pt x="81367" y="64479"/>
                  <a:pt x="85252" y="65702"/>
                  <a:pt x="88265" y="68239"/>
                </a:cubicBezTo>
                <a:lnTo>
                  <a:pt x="130821" y="104093"/>
                </a:lnTo>
                <a:cubicBezTo>
                  <a:pt x="149203" y="119578"/>
                  <a:pt x="161950" y="130300"/>
                  <a:pt x="172747" y="137315"/>
                </a:cubicBezTo>
                <a:cubicBezTo>
                  <a:pt x="183169" y="144092"/>
                  <a:pt x="190242" y="146383"/>
                  <a:pt x="197039" y="146383"/>
                </a:cubicBezTo>
                <a:cubicBezTo>
                  <a:pt x="203836" y="146383"/>
                  <a:pt x="210910" y="144112"/>
                  <a:pt x="221332" y="137315"/>
                </a:cubicBezTo>
                <a:cubicBezTo>
                  <a:pt x="232109" y="130300"/>
                  <a:pt x="244876" y="119578"/>
                  <a:pt x="263258" y="104093"/>
                </a:cubicBezTo>
                <a:lnTo>
                  <a:pt x="305794" y="68219"/>
                </a:lnTo>
                <a:cubicBezTo>
                  <a:pt x="308807" y="65685"/>
                  <a:pt x="312691" y="64466"/>
                  <a:pt x="316592" y="64829"/>
                </a:cubicBezTo>
                <a:cubicBezTo>
                  <a:pt x="320493" y="65192"/>
                  <a:pt x="324073" y="67106"/>
                  <a:pt x="326580" y="70152"/>
                </a:cubicBezTo>
                <a:close/>
              </a:path>
            </a:pathLst>
          </a:custGeom>
          <a:solidFill>
            <a:srgbClr val="E73439"/>
          </a:solidFill>
          <a:ln w="15056" cap="flat">
            <a:noFill/>
            <a:prstDash val="solid"/>
            <a:miter/>
          </a:ln>
        </p:spPr>
        <p:txBody>
          <a:bodyPr rtlCol="0" anchor="ctr"/>
          <a:lstStyle/>
          <a:p>
            <a:endParaRPr lang="ru-RU"/>
          </a:p>
        </p:txBody>
      </p:sp>
      <p:sp>
        <p:nvSpPr>
          <p:cNvPr id="19" name="TextBox 18">
            <a:extLst>
              <a:ext uri="{FF2B5EF4-FFF2-40B4-BE49-F238E27FC236}">
                <a16:creationId xmlns:a16="http://schemas.microsoft.com/office/drawing/2014/main" id="{7236A545-BD4E-8B44-8757-90FCD3ADC106}"/>
              </a:ext>
            </a:extLst>
          </p:cNvPr>
          <p:cNvSpPr txBox="1"/>
          <p:nvPr/>
        </p:nvSpPr>
        <p:spPr>
          <a:xfrm>
            <a:off x="554771" y="2650187"/>
            <a:ext cx="2093843" cy="523220"/>
          </a:xfrm>
          <a:prstGeom prst="rect">
            <a:avLst/>
          </a:prstGeom>
          <a:noFill/>
        </p:spPr>
        <p:txBody>
          <a:bodyPr wrap="none" rtlCol="0">
            <a:spAutoFit/>
          </a:bodyPr>
          <a:lstStyle/>
          <a:p>
            <a:r>
              <a:rPr lang="en" sz="2800" b="1" dirty="0">
                <a:latin typeface="Cera Pro" pitchFamily="2" charset="0"/>
              </a:rPr>
              <a:t>CONTACTS</a:t>
            </a:r>
            <a:endParaRPr lang="ru-RU" sz="2800" b="1" dirty="0">
              <a:latin typeface="Cera Pro" pitchFamily="2" charset="0"/>
            </a:endParaRPr>
          </a:p>
        </p:txBody>
      </p:sp>
      <p:pic>
        <p:nvPicPr>
          <p:cNvPr id="13" name="Рисунок 12">
            <a:extLst>
              <a:ext uri="{FF2B5EF4-FFF2-40B4-BE49-F238E27FC236}">
                <a16:creationId xmlns:a16="http://schemas.microsoft.com/office/drawing/2014/main" id="{F743937C-BD32-D344-A14F-2A754A8196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66327" y="5955889"/>
            <a:ext cx="1566862" cy="321958"/>
          </a:xfrm>
          <a:prstGeom prst="rect">
            <a:avLst/>
          </a:prstGeom>
        </p:spPr>
      </p:pic>
      <p:pic>
        <p:nvPicPr>
          <p:cNvPr id="3" name="Рисунок 2">
            <a:extLst>
              <a:ext uri="{FF2B5EF4-FFF2-40B4-BE49-F238E27FC236}">
                <a16:creationId xmlns:a16="http://schemas.microsoft.com/office/drawing/2014/main" id="{68C5F1AB-886C-FF93-8BB5-EA73D774A0E9}"/>
              </a:ext>
            </a:extLst>
          </p:cNvPr>
          <p:cNvPicPr>
            <a:picLocks noChangeAspect="1"/>
          </p:cNvPicPr>
          <p:nvPr/>
        </p:nvPicPr>
        <p:blipFill>
          <a:blip r:embed="rId5"/>
          <a:stretch>
            <a:fillRect/>
          </a:stretch>
        </p:blipFill>
        <p:spPr>
          <a:xfrm>
            <a:off x="9310342" y="5750799"/>
            <a:ext cx="477639" cy="660371"/>
          </a:xfrm>
          <a:prstGeom prst="rect">
            <a:avLst/>
          </a:prstGeom>
        </p:spPr>
      </p:pic>
      <p:pic>
        <p:nvPicPr>
          <p:cNvPr id="7" name="Рисунок 6" descr="Изображение выглядит как Шрифт, Графика, текст, снимок экрана&#10;&#10;Автоматически созданное описание">
            <a:extLst>
              <a:ext uri="{FF2B5EF4-FFF2-40B4-BE49-F238E27FC236}">
                <a16:creationId xmlns:a16="http://schemas.microsoft.com/office/drawing/2014/main" id="{834FF298-0A8C-C8B0-3C66-205553F1459B}"/>
              </a:ext>
            </a:extLst>
          </p:cNvPr>
          <p:cNvPicPr>
            <a:picLocks noChangeAspect="1"/>
          </p:cNvPicPr>
          <p:nvPr/>
        </p:nvPicPr>
        <p:blipFill>
          <a:blip r:embed="rId6"/>
          <a:stretch>
            <a:fillRect/>
          </a:stretch>
        </p:blipFill>
        <p:spPr>
          <a:xfrm>
            <a:off x="554771" y="1290335"/>
            <a:ext cx="2785614" cy="835316"/>
          </a:xfrm>
          <a:prstGeom prst="rect">
            <a:avLst/>
          </a:prstGeom>
        </p:spPr>
      </p:pic>
    </p:spTree>
    <p:extLst>
      <p:ext uri="{BB962C8B-B14F-4D97-AF65-F5344CB8AC3E}">
        <p14:creationId xmlns:p14="http://schemas.microsoft.com/office/powerpoint/2010/main" val="2826379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335184E-5215-BD41-A066-ECBC4BAFD0AF}"/>
              </a:ext>
            </a:extLst>
          </p:cNvPr>
          <p:cNvSpPr txBox="1"/>
          <p:nvPr/>
        </p:nvSpPr>
        <p:spPr>
          <a:xfrm>
            <a:off x="4271966" y="1832108"/>
            <a:ext cx="7353298" cy="3231654"/>
          </a:xfrm>
          <a:prstGeom prst="rect">
            <a:avLst/>
          </a:prstGeom>
          <a:noFill/>
        </p:spPr>
        <p:txBody>
          <a:bodyPr wrap="square">
            <a:spAutoFit/>
          </a:bodyPr>
          <a:lstStyle/>
          <a:p>
            <a:pPr>
              <a:tabLst>
                <a:tab pos="2705100" algn="l"/>
              </a:tabLst>
            </a:pPr>
            <a:r>
              <a:rPr lang="en" sz="2800" b="1" dirty="0">
                <a:solidFill>
                  <a:srgbClr val="E73439"/>
                </a:solidFill>
                <a:latin typeface="Cera Pro" pitchFamily="2" charset="0"/>
              </a:rPr>
              <a:t>ABOUT THE COMPANY</a:t>
            </a:r>
          </a:p>
          <a:p>
            <a:endParaRPr lang="en" sz="1600" b="1" dirty="0">
              <a:solidFill>
                <a:schemeClr val="tx1"/>
              </a:solidFill>
              <a:latin typeface="Cera Pro" pitchFamily="2" charset="0"/>
            </a:endParaRPr>
          </a:p>
          <a:p>
            <a:pPr algn="just"/>
            <a:r>
              <a:rPr lang="en-US" sz="1600" dirty="0">
                <a:solidFill>
                  <a:schemeClr val="tx1"/>
                </a:solidFill>
                <a:latin typeface="Cera Pro" pitchFamily="2" charset="0"/>
              </a:rPr>
              <a:t>Big Three LLC is a software development company with more than eight years of experience in the market. It has an annual turnover of approximately $10 million and a portfolio that includes nearly 100 completed government contracts and numerous contracts with major Russian companies.</a:t>
            </a:r>
          </a:p>
          <a:p>
            <a:pPr algn="just"/>
            <a:r>
              <a:rPr lang="en-US" sz="1600" dirty="0">
                <a:solidFill>
                  <a:schemeClr val="tx1"/>
                </a:solidFill>
                <a:latin typeface="Cera Pro" pitchFamily="2" charset="0"/>
              </a:rPr>
              <a:t>The main focus of Big Three's work is on digitalizing processes in the fields of ecology (waste management and environmental monitoring) and implementing digital projects for government agencies. It provides a full range of services, including business process analysis, consulting, and full-cycle software development.</a:t>
            </a:r>
          </a:p>
          <a:p>
            <a:pPr algn="just"/>
            <a:r>
              <a:rPr lang="en-US" sz="1600" dirty="0">
                <a:solidFill>
                  <a:schemeClr val="tx1"/>
                </a:solidFill>
                <a:latin typeface="Cera Pro" pitchFamily="2" charset="0"/>
              </a:rPr>
              <a:t>Today, the company is well-established and ready to export its solutions to other markets.</a:t>
            </a:r>
            <a:endParaRPr lang="ru-RU" sz="1600" dirty="0">
              <a:solidFill>
                <a:schemeClr val="tx1"/>
              </a:solidFill>
              <a:latin typeface="Cera Pro" pitchFamily="2" charset="0"/>
            </a:endParaRPr>
          </a:p>
        </p:txBody>
      </p:sp>
      <p:pic>
        <p:nvPicPr>
          <p:cNvPr id="9" name="Рисунок 8">
            <a:extLst>
              <a:ext uri="{FF2B5EF4-FFF2-40B4-BE49-F238E27FC236}">
                <a16:creationId xmlns:a16="http://schemas.microsoft.com/office/drawing/2014/main" id="{F743937C-BD32-D344-A14F-2A754A8196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66327" y="5955889"/>
            <a:ext cx="1566862" cy="321958"/>
          </a:xfrm>
          <a:prstGeom prst="rect">
            <a:avLst/>
          </a:prstGeom>
        </p:spPr>
      </p:pic>
      <p:pic>
        <p:nvPicPr>
          <p:cNvPr id="2" name="Рисунок 1">
            <a:extLst>
              <a:ext uri="{FF2B5EF4-FFF2-40B4-BE49-F238E27FC236}">
                <a16:creationId xmlns:a16="http://schemas.microsoft.com/office/drawing/2014/main" id="{C12548C8-F599-2EF6-2186-1178CF7DC3F5}"/>
              </a:ext>
            </a:extLst>
          </p:cNvPr>
          <p:cNvPicPr>
            <a:picLocks noChangeAspect="1"/>
          </p:cNvPicPr>
          <p:nvPr/>
        </p:nvPicPr>
        <p:blipFill>
          <a:blip r:embed="rId4"/>
          <a:stretch>
            <a:fillRect/>
          </a:stretch>
        </p:blipFill>
        <p:spPr>
          <a:xfrm>
            <a:off x="9310342" y="5750799"/>
            <a:ext cx="477639" cy="660371"/>
          </a:xfrm>
          <a:prstGeom prst="rect">
            <a:avLst/>
          </a:prstGeom>
        </p:spPr>
      </p:pic>
      <p:pic>
        <p:nvPicPr>
          <p:cNvPr id="5" name="Рисунок 4" descr="Изображение выглядит как Шрифт, Графика, текст, снимок экрана&#10;&#10;Автоматически созданное описание">
            <a:extLst>
              <a:ext uri="{FF2B5EF4-FFF2-40B4-BE49-F238E27FC236}">
                <a16:creationId xmlns:a16="http://schemas.microsoft.com/office/drawing/2014/main" id="{E63F75A6-598B-1DFC-E4BE-34676DE4821B}"/>
              </a:ext>
            </a:extLst>
          </p:cNvPr>
          <p:cNvPicPr>
            <a:picLocks noChangeAspect="1"/>
          </p:cNvPicPr>
          <p:nvPr/>
        </p:nvPicPr>
        <p:blipFill>
          <a:blip r:embed="rId5"/>
          <a:stretch>
            <a:fillRect/>
          </a:stretch>
        </p:blipFill>
        <p:spPr>
          <a:xfrm>
            <a:off x="8498413" y="684898"/>
            <a:ext cx="2800958" cy="839917"/>
          </a:xfrm>
          <a:prstGeom prst="rect">
            <a:avLst/>
          </a:prstGeom>
        </p:spPr>
      </p:pic>
    </p:spTree>
    <p:extLst>
      <p:ext uri="{BB962C8B-B14F-4D97-AF65-F5344CB8AC3E}">
        <p14:creationId xmlns:p14="http://schemas.microsoft.com/office/powerpoint/2010/main" val="1984600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94CDC4-0C7C-1840-BFEC-9DE0C7EF1CA9}"/>
              </a:ext>
            </a:extLst>
          </p:cNvPr>
          <p:cNvSpPr txBox="1"/>
          <p:nvPr/>
        </p:nvSpPr>
        <p:spPr>
          <a:xfrm>
            <a:off x="533400" y="931535"/>
            <a:ext cx="3004349" cy="523220"/>
          </a:xfrm>
          <a:prstGeom prst="rect">
            <a:avLst/>
          </a:prstGeom>
          <a:noFill/>
        </p:spPr>
        <p:txBody>
          <a:bodyPr wrap="none" rtlCol="0">
            <a:spAutoFit/>
          </a:bodyPr>
          <a:lstStyle/>
          <a:p>
            <a:r>
              <a:rPr lang="en" sz="2800" b="1" dirty="0">
                <a:latin typeface="Cera Pro" pitchFamily="2" charset="0"/>
              </a:rPr>
              <a:t>OUR COMPANY </a:t>
            </a:r>
            <a:endParaRPr lang="ru-RU" sz="2800" b="1" dirty="0">
              <a:latin typeface="Cera Pro" pitchFamily="2" charset="0"/>
            </a:endParaRPr>
          </a:p>
        </p:txBody>
      </p:sp>
      <p:pic>
        <p:nvPicPr>
          <p:cNvPr id="9" name="Рисунок 8">
            <a:extLst>
              <a:ext uri="{FF2B5EF4-FFF2-40B4-BE49-F238E27FC236}">
                <a16:creationId xmlns:a16="http://schemas.microsoft.com/office/drawing/2014/main" id="{F743937C-BD32-D344-A14F-2A754A8196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66327" y="5955889"/>
            <a:ext cx="1566862" cy="321958"/>
          </a:xfrm>
          <a:prstGeom prst="rect">
            <a:avLst/>
          </a:prstGeom>
        </p:spPr>
      </p:pic>
      <p:sp>
        <p:nvSpPr>
          <p:cNvPr id="10" name="TextBox 9">
            <a:extLst>
              <a:ext uri="{FF2B5EF4-FFF2-40B4-BE49-F238E27FC236}">
                <a16:creationId xmlns:a16="http://schemas.microsoft.com/office/drawing/2014/main" id="{101110BD-7734-D34C-ACF4-33429D91E38A}"/>
              </a:ext>
            </a:extLst>
          </p:cNvPr>
          <p:cNvSpPr txBox="1"/>
          <p:nvPr/>
        </p:nvSpPr>
        <p:spPr>
          <a:xfrm>
            <a:off x="533399" y="1938719"/>
            <a:ext cx="4451555" cy="3416320"/>
          </a:xfrm>
          <a:prstGeom prst="rect">
            <a:avLst/>
          </a:prstGeom>
          <a:noFill/>
        </p:spPr>
        <p:txBody>
          <a:bodyPr wrap="square" rtlCol="0">
            <a:spAutoFit/>
          </a:bodyPr>
          <a:lstStyle/>
          <a:p>
            <a:pPr algn="just"/>
            <a:r>
              <a:rPr lang="en-US" dirty="0">
                <a:latin typeface="Cera Pro" pitchFamily="2" charset="0"/>
              </a:rPr>
              <a:t>We create efficient software solutions. From project planning to deployment and installation on a server, our company strives to achieve one goal - to develop a groundbreaking system that could become a new industry standard.</a:t>
            </a:r>
          </a:p>
          <a:p>
            <a:pPr algn="just"/>
            <a:r>
              <a:rPr lang="en-US" dirty="0">
                <a:latin typeface="Cera Pro" pitchFamily="2" charset="0"/>
              </a:rPr>
              <a:t>The company employs approximately 300 specialists, ranging from software developers and engineers to analysts. Each year, we win numerous prestigious national awards. The government of the Russian Federation acknowledges our efforts.</a:t>
            </a:r>
            <a:endParaRPr lang="ru-RU" dirty="0">
              <a:latin typeface="Cera Pro" pitchFamily="2" charset="0"/>
            </a:endParaRPr>
          </a:p>
        </p:txBody>
      </p:sp>
      <p:sp>
        <p:nvSpPr>
          <p:cNvPr id="12" name="TextBox 11">
            <a:extLst>
              <a:ext uri="{FF2B5EF4-FFF2-40B4-BE49-F238E27FC236}">
                <a16:creationId xmlns:a16="http://schemas.microsoft.com/office/drawing/2014/main" id="{97CD09A9-230A-7F48-A1E2-44E7E46EF8ED}"/>
              </a:ext>
            </a:extLst>
          </p:cNvPr>
          <p:cNvSpPr txBox="1"/>
          <p:nvPr/>
        </p:nvSpPr>
        <p:spPr>
          <a:xfrm>
            <a:off x="5686425" y="1938719"/>
            <a:ext cx="5846763" cy="2923877"/>
          </a:xfrm>
          <a:prstGeom prst="rect">
            <a:avLst/>
          </a:prstGeom>
          <a:noFill/>
        </p:spPr>
        <p:txBody>
          <a:bodyPr wrap="square" rtlCol="0">
            <a:spAutoFit/>
          </a:bodyPr>
          <a:lstStyle/>
          <a:p>
            <a:pPr marL="285750" indent="-285750">
              <a:spcAft>
                <a:spcPts val="1200"/>
              </a:spcAft>
              <a:buClr>
                <a:srgbClr val="E73439"/>
              </a:buClr>
              <a:buFont typeface="Arial" panose="020B0604020202020204" pitchFamily="34" charset="0"/>
              <a:buChar char="•"/>
            </a:pPr>
            <a:r>
              <a:rPr lang="en" dirty="0">
                <a:latin typeface="Cera Pro" pitchFamily="2" charset="0"/>
              </a:rPr>
              <a:t>More than </a:t>
            </a:r>
            <a:r>
              <a:rPr lang="en" b="1" dirty="0">
                <a:latin typeface="Cera Pro" pitchFamily="2" charset="0"/>
              </a:rPr>
              <a:t>8</a:t>
            </a:r>
            <a:r>
              <a:rPr lang="en" dirty="0">
                <a:latin typeface="Cera Pro" pitchFamily="2" charset="0"/>
              </a:rPr>
              <a:t> years of experience in IT</a:t>
            </a:r>
          </a:p>
          <a:p>
            <a:pPr marL="285750" indent="-285750">
              <a:spcAft>
                <a:spcPts val="1200"/>
              </a:spcAft>
              <a:buClr>
                <a:srgbClr val="E73439"/>
              </a:buClr>
              <a:buFont typeface="Arial" panose="020B0604020202020204" pitchFamily="34" charset="0"/>
              <a:buChar char="•"/>
            </a:pPr>
            <a:r>
              <a:rPr lang="en" dirty="0">
                <a:latin typeface="Cera Pro" pitchFamily="2" charset="0"/>
              </a:rPr>
              <a:t>Qualified and scalable project teams ready to meet your needs</a:t>
            </a:r>
            <a:endParaRPr lang="en" b="1" dirty="0">
              <a:latin typeface="Cera Pro" pitchFamily="2" charset="0"/>
            </a:endParaRPr>
          </a:p>
          <a:p>
            <a:pPr marL="285750" indent="-285750">
              <a:spcAft>
                <a:spcPts val="1200"/>
              </a:spcAft>
              <a:buClr>
                <a:srgbClr val="E73439"/>
              </a:buClr>
              <a:buFont typeface="Arial" panose="020B0604020202020204" pitchFamily="34" charset="0"/>
              <a:buChar char="•"/>
            </a:pPr>
            <a:r>
              <a:rPr lang="en" dirty="0">
                <a:latin typeface="Cera Pro" pitchFamily="2" charset="0"/>
              </a:rPr>
              <a:t>More than </a:t>
            </a:r>
            <a:r>
              <a:rPr lang="en" b="1" dirty="0">
                <a:latin typeface="Cera Pro" pitchFamily="2" charset="0"/>
              </a:rPr>
              <a:t>100</a:t>
            </a:r>
            <a:r>
              <a:rPr lang="en" dirty="0">
                <a:latin typeface="Cera Pro" pitchFamily="2" charset="0"/>
              </a:rPr>
              <a:t> realized projects in the portfolio: from mobile apps and micro-programms to </a:t>
            </a:r>
            <a:r>
              <a:rPr lang="en-US" dirty="0">
                <a:latin typeface="Cera Pro" pitchFamily="2" charset="0"/>
              </a:rPr>
              <a:t>high-load enterprise platforms</a:t>
            </a:r>
            <a:endParaRPr lang="en" dirty="0">
              <a:latin typeface="Cera Pro" pitchFamily="2" charset="0"/>
            </a:endParaRPr>
          </a:p>
          <a:p>
            <a:pPr marL="285750" indent="-285750">
              <a:spcAft>
                <a:spcPts val="1200"/>
              </a:spcAft>
              <a:buClr>
                <a:srgbClr val="E73439"/>
              </a:buClr>
              <a:buFont typeface="Arial" panose="020B0604020202020204" pitchFamily="34" charset="0"/>
              <a:buChar char="•"/>
            </a:pPr>
            <a:r>
              <a:rPr lang="en-US" b="1" dirty="0">
                <a:latin typeface="Cera Pro" pitchFamily="2" charset="0"/>
              </a:rPr>
              <a:t>15</a:t>
            </a:r>
            <a:r>
              <a:rPr lang="en-US" dirty="0">
                <a:latin typeface="Cera Pro" pitchFamily="2" charset="0"/>
              </a:rPr>
              <a:t> registered objects of intellectual rights</a:t>
            </a:r>
            <a:endParaRPr lang="en" dirty="0">
              <a:latin typeface="Cera Pro" pitchFamily="2" charset="0"/>
            </a:endParaRPr>
          </a:p>
          <a:p>
            <a:pPr marL="285750" indent="-285750">
              <a:spcAft>
                <a:spcPts val="1200"/>
              </a:spcAft>
              <a:buClr>
                <a:srgbClr val="E73439"/>
              </a:buClr>
              <a:buFont typeface="Arial" panose="020B0604020202020204" pitchFamily="34" charset="0"/>
              <a:buChar char="•"/>
            </a:pPr>
            <a:r>
              <a:rPr lang="en" dirty="0">
                <a:latin typeface="Cera Pro" pitchFamily="2" charset="0"/>
              </a:rPr>
              <a:t>Over </a:t>
            </a:r>
            <a:r>
              <a:rPr lang="en" b="1" dirty="0">
                <a:latin typeface="Cera Pro" pitchFamily="2" charset="0"/>
              </a:rPr>
              <a:t>1 million</a:t>
            </a:r>
            <a:r>
              <a:rPr lang="en" dirty="0">
                <a:latin typeface="Cera Pro" pitchFamily="2" charset="0"/>
              </a:rPr>
              <a:t> users work in our systems</a:t>
            </a:r>
          </a:p>
        </p:txBody>
      </p:sp>
      <p:pic>
        <p:nvPicPr>
          <p:cNvPr id="4" name="Рисунок 3">
            <a:extLst>
              <a:ext uri="{FF2B5EF4-FFF2-40B4-BE49-F238E27FC236}">
                <a16:creationId xmlns:a16="http://schemas.microsoft.com/office/drawing/2014/main" id="{614A2D2E-5787-2DF1-C83D-4724BCF54B19}"/>
              </a:ext>
            </a:extLst>
          </p:cNvPr>
          <p:cNvPicPr>
            <a:picLocks noChangeAspect="1"/>
          </p:cNvPicPr>
          <p:nvPr/>
        </p:nvPicPr>
        <p:blipFill>
          <a:blip r:embed="rId4"/>
          <a:stretch>
            <a:fillRect/>
          </a:stretch>
        </p:blipFill>
        <p:spPr>
          <a:xfrm>
            <a:off x="9310342" y="5750799"/>
            <a:ext cx="477639" cy="660371"/>
          </a:xfrm>
          <a:prstGeom prst="rect">
            <a:avLst/>
          </a:prstGeom>
        </p:spPr>
      </p:pic>
      <p:pic>
        <p:nvPicPr>
          <p:cNvPr id="3" name="Рисунок 2" descr="Изображение выглядит как Шрифт, Графика, текст, снимок экрана&#10;&#10;Автоматически созданное описание">
            <a:extLst>
              <a:ext uri="{FF2B5EF4-FFF2-40B4-BE49-F238E27FC236}">
                <a16:creationId xmlns:a16="http://schemas.microsoft.com/office/drawing/2014/main" id="{3343634D-2D83-7AF2-C3D2-96F06632D242}"/>
              </a:ext>
            </a:extLst>
          </p:cNvPr>
          <p:cNvPicPr>
            <a:picLocks noChangeAspect="1"/>
          </p:cNvPicPr>
          <p:nvPr/>
        </p:nvPicPr>
        <p:blipFill>
          <a:blip r:embed="rId5"/>
          <a:stretch>
            <a:fillRect/>
          </a:stretch>
        </p:blipFill>
        <p:spPr>
          <a:xfrm>
            <a:off x="8498413" y="684898"/>
            <a:ext cx="2800958" cy="839917"/>
          </a:xfrm>
          <a:prstGeom prst="rect">
            <a:avLst/>
          </a:prstGeom>
        </p:spPr>
      </p:pic>
    </p:spTree>
    <p:extLst>
      <p:ext uri="{BB962C8B-B14F-4D97-AF65-F5344CB8AC3E}">
        <p14:creationId xmlns:p14="http://schemas.microsoft.com/office/powerpoint/2010/main" val="2950146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6A4294-66C6-504F-B471-5F72654527C1}"/>
              </a:ext>
            </a:extLst>
          </p:cNvPr>
          <p:cNvSpPr txBox="1"/>
          <p:nvPr/>
        </p:nvSpPr>
        <p:spPr>
          <a:xfrm>
            <a:off x="533400" y="931535"/>
            <a:ext cx="3679212" cy="523220"/>
          </a:xfrm>
          <a:prstGeom prst="rect">
            <a:avLst/>
          </a:prstGeom>
          <a:noFill/>
        </p:spPr>
        <p:txBody>
          <a:bodyPr wrap="none" rtlCol="0">
            <a:spAutoFit/>
          </a:bodyPr>
          <a:lstStyle/>
          <a:p>
            <a:r>
              <a:rPr lang="en" sz="2800" b="1" dirty="0">
                <a:latin typeface="Cera Pro" pitchFamily="2" charset="0"/>
              </a:rPr>
              <a:t>COMPANY SERVICES</a:t>
            </a:r>
            <a:endParaRPr lang="ru-RU" sz="2800" b="1" dirty="0">
              <a:latin typeface="Cera Pro" pitchFamily="2" charset="0"/>
            </a:endParaRPr>
          </a:p>
        </p:txBody>
      </p:sp>
      <p:sp>
        <p:nvSpPr>
          <p:cNvPr id="4" name="Прямоугольник 3">
            <a:extLst>
              <a:ext uri="{FF2B5EF4-FFF2-40B4-BE49-F238E27FC236}">
                <a16:creationId xmlns:a16="http://schemas.microsoft.com/office/drawing/2014/main" id="{36572045-081E-5E4E-8EC4-2C0C63FD775B}"/>
              </a:ext>
            </a:extLst>
          </p:cNvPr>
          <p:cNvSpPr/>
          <p:nvPr/>
        </p:nvSpPr>
        <p:spPr>
          <a:xfrm>
            <a:off x="623888" y="2209800"/>
            <a:ext cx="4694872" cy="807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36000" rtlCol="0" anchor="ctr"/>
          <a:lstStyle/>
          <a:p>
            <a:pPr>
              <a:lnSpc>
                <a:spcPct val="90000"/>
              </a:lnSpc>
            </a:pPr>
            <a:r>
              <a:rPr lang="en-US" sz="2000" dirty="0">
                <a:solidFill>
                  <a:schemeClr val="tx1"/>
                </a:solidFill>
                <a:latin typeface="Cera Pro" pitchFamily="2" charset="0"/>
              </a:rPr>
              <a:t>DIGITALIZATION OF BUSINESS PROCESSES</a:t>
            </a:r>
            <a:endParaRPr lang="ru-RU" sz="2000" dirty="0">
              <a:solidFill>
                <a:schemeClr val="tx1"/>
              </a:solidFill>
              <a:latin typeface="Cera Pro" pitchFamily="2" charset="0"/>
            </a:endParaRPr>
          </a:p>
        </p:txBody>
      </p:sp>
      <p:sp>
        <p:nvSpPr>
          <p:cNvPr id="5" name="TextBox 4">
            <a:extLst>
              <a:ext uri="{FF2B5EF4-FFF2-40B4-BE49-F238E27FC236}">
                <a16:creationId xmlns:a16="http://schemas.microsoft.com/office/drawing/2014/main" id="{1B444F16-8F49-454C-85CE-67778F1E266E}"/>
              </a:ext>
            </a:extLst>
          </p:cNvPr>
          <p:cNvSpPr txBox="1"/>
          <p:nvPr/>
        </p:nvSpPr>
        <p:spPr>
          <a:xfrm>
            <a:off x="533400" y="1859607"/>
            <a:ext cx="631904" cy="1508105"/>
          </a:xfrm>
          <a:prstGeom prst="rect">
            <a:avLst/>
          </a:prstGeom>
          <a:noFill/>
        </p:spPr>
        <p:txBody>
          <a:bodyPr wrap="none" rtlCol="0">
            <a:spAutoFit/>
          </a:bodyPr>
          <a:lstStyle/>
          <a:p>
            <a:r>
              <a:rPr lang="en-US" sz="9200" dirty="0">
                <a:solidFill>
                  <a:srgbClr val="E73439"/>
                </a:solidFill>
                <a:latin typeface="Cera Pro" pitchFamily="2" charset="0"/>
              </a:rPr>
              <a:t>1</a:t>
            </a:r>
            <a:endParaRPr lang="ru-RU" sz="9200" dirty="0">
              <a:solidFill>
                <a:srgbClr val="E73439"/>
              </a:solidFill>
              <a:latin typeface="Cera Pro" pitchFamily="2" charset="0"/>
            </a:endParaRPr>
          </a:p>
        </p:txBody>
      </p:sp>
      <p:sp>
        <p:nvSpPr>
          <p:cNvPr id="6" name="Прямоугольник 5">
            <a:extLst>
              <a:ext uri="{FF2B5EF4-FFF2-40B4-BE49-F238E27FC236}">
                <a16:creationId xmlns:a16="http://schemas.microsoft.com/office/drawing/2014/main" id="{2FD7B00F-034D-9D46-A38B-A62C5CA59082}"/>
              </a:ext>
            </a:extLst>
          </p:cNvPr>
          <p:cNvSpPr/>
          <p:nvPr/>
        </p:nvSpPr>
        <p:spPr>
          <a:xfrm>
            <a:off x="703886" y="4936654"/>
            <a:ext cx="4694872" cy="807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36000" rtlCol="0" anchor="ctr"/>
          <a:lstStyle/>
          <a:p>
            <a:pPr>
              <a:lnSpc>
                <a:spcPct val="90000"/>
              </a:lnSpc>
            </a:pPr>
            <a:r>
              <a:rPr lang="en-US" sz="2000" dirty="0">
                <a:solidFill>
                  <a:schemeClr val="tx1"/>
                </a:solidFill>
                <a:latin typeface="Cera Pro" pitchFamily="2" charset="0"/>
              </a:rPr>
              <a:t>CONFIGURING AND SUPPLYING OF PLATFORM SOLUTIONS</a:t>
            </a:r>
            <a:endParaRPr lang="ru-RU" sz="2000" dirty="0">
              <a:solidFill>
                <a:schemeClr val="tx1"/>
              </a:solidFill>
              <a:latin typeface="Cera Pro" pitchFamily="2" charset="0"/>
            </a:endParaRPr>
          </a:p>
        </p:txBody>
      </p:sp>
      <p:sp>
        <p:nvSpPr>
          <p:cNvPr id="7" name="TextBox 6">
            <a:extLst>
              <a:ext uri="{FF2B5EF4-FFF2-40B4-BE49-F238E27FC236}">
                <a16:creationId xmlns:a16="http://schemas.microsoft.com/office/drawing/2014/main" id="{181462B2-33F1-3B42-918C-70E83A483332}"/>
              </a:ext>
            </a:extLst>
          </p:cNvPr>
          <p:cNvSpPr txBox="1"/>
          <p:nvPr/>
        </p:nvSpPr>
        <p:spPr>
          <a:xfrm>
            <a:off x="533171" y="4554591"/>
            <a:ext cx="873957" cy="1523494"/>
          </a:xfrm>
          <a:prstGeom prst="rect">
            <a:avLst/>
          </a:prstGeom>
          <a:noFill/>
        </p:spPr>
        <p:txBody>
          <a:bodyPr wrap="square" rtlCol="0">
            <a:spAutoFit/>
          </a:bodyPr>
          <a:lstStyle/>
          <a:p>
            <a:r>
              <a:rPr lang="ru-RU" sz="9300" dirty="0">
                <a:solidFill>
                  <a:srgbClr val="E73439"/>
                </a:solidFill>
                <a:latin typeface="Cera Pro" pitchFamily="2" charset="0"/>
              </a:rPr>
              <a:t>3</a:t>
            </a:r>
          </a:p>
        </p:txBody>
      </p:sp>
      <p:sp>
        <p:nvSpPr>
          <p:cNvPr id="16" name="Прямоугольник 15">
            <a:extLst>
              <a:ext uri="{FF2B5EF4-FFF2-40B4-BE49-F238E27FC236}">
                <a16:creationId xmlns:a16="http://schemas.microsoft.com/office/drawing/2014/main" id="{F40706E1-F53C-7641-AB66-841E70AACF97}"/>
              </a:ext>
            </a:extLst>
          </p:cNvPr>
          <p:cNvSpPr/>
          <p:nvPr/>
        </p:nvSpPr>
        <p:spPr>
          <a:xfrm>
            <a:off x="699859" y="3600061"/>
            <a:ext cx="4694872" cy="807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36000" rtlCol="0" anchor="ctr"/>
          <a:lstStyle/>
          <a:p>
            <a:pPr>
              <a:lnSpc>
                <a:spcPct val="90000"/>
              </a:lnSpc>
            </a:pPr>
            <a:r>
              <a:rPr lang="en-US" sz="2000" dirty="0">
                <a:solidFill>
                  <a:schemeClr val="tx1"/>
                </a:solidFill>
                <a:latin typeface="Cera Pro" pitchFamily="2" charset="0"/>
              </a:rPr>
              <a:t>CONSULTING SERVICES AND BUSINESS ANALYSIS</a:t>
            </a:r>
            <a:endParaRPr lang="ru-RU" sz="2000" dirty="0">
              <a:solidFill>
                <a:schemeClr val="tx1"/>
              </a:solidFill>
              <a:latin typeface="Cera Pro" pitchFamily="2" charset="0"/>
            </a:endParaRPr>
          </a:p>
        </p:txBody>
      </p:sp>
      <p:sp>
        <p:nvSpPr>
          <p:cNvPr id="17" name="TextBox 16">
            <a:extLst>
              <a:ext uri="{FF2B5EF4-FFF2-40B4-BE49-F238E27FC236}">
                <a16:creationId xmlns:a16="http://schemas.microsoft.com/office/drawing/2014/main" id="{9B6F75DA-4669-9843-9157-F1382EFD195E}"/>
              </a:ext>
            </a:extLst>
          </p:cNvPr>
          <p:cNvSpPr txBox="1"/>
          <p:nvPr/>
        </p:nvSpPr>
        <p:spPr>
          <a:xfrm>
            <a:off x="533171" y="3249868"/>
            <a:ext cx="845103" cy="1508105"/>
          </a:xfrm>
          <a:prstGeom prst="rect">
            <a:avLst/>
          </a:prstGeom>
          <a:noFill/>
        </p:spPr>
        <p:txBody>
          <a:bodyPr wrap="none" rtlCol="0">
            <a:spAutoFit/>
          </a:bodyPr>
          <a:lstStyle/>
          <a:p>
            <a:r>
              <a:rPr lang="ru-RU" sz="9200" dirty="0">
                <a:solidFill>
                  <a:srgbClr val="E73439"/>
                </a:solidFill>
                <a:latin typeface="Cera Pro" pitchFamily="2" charset="0"/>
              </a:rPr>
              <a:t>2</a:t>
            </a:r>
          </a:p>
        </p:txBody>
      </p:sp>
      <p:sp>
        <p:nvSpPr>
          <p:cNvPr id="18" name="Прямоугольник 17">
            <a:extLst>
              <a:ext uri="{FF2B5EF4-FFF2-40B4-BE49-F238E27FC236}">
                <a16:creationId xmlns:a16="http://schemas.microsoft.com/office/drawing/2014/main" id="{D074D491-F195-EB48-B996-101036B281EF}"/>
              </a:ext>
            </a:extLst>
          </p:cNvPr>
          <p:cNvSpPr/>
          <p:nvPr/>
        </p:nvSpPr>
        <p:spPr>
          <a:xfrm>
            <a:off x="7059852" y="2093197"/>
            <a:ext cx="4694872" cy="807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36000" rtlCol="0" anchor="ctr"/>
          <a:lstStyle/>
          <a:p>
            <a:pPr>
              <a:lnSpc>
                <a:spcPct val="90000"/>
              </a:lnSpc>
            </a:pPr>
            <a:r>
              <a:rPr lang="en-US" sz="2000" dirty="0">
                <a:solidFill>
                  <a:schemeClr val="tx1"/>
                </a:solidFill>
                <a:latin typeface="Cera Pro" pitchFamily="2" charset="0"/>
              </a:rPr>
              <a:t>OPTIMIZATION AND PLANNING SYSTEMS</a:t>
            </a:r>
            <a:endParaRPr lang="ru-RU" sz="2000" dirty="0">
              <a:solidFill>
                <a:schemeClr val="tx1"/>
              </a:solidFill>
              <a:latin typeface="Cera Pro" pitchFamily="2" charset="0"/>
            </a:endParaRPr>
          </a:p>
        </p:txBody>
      </p:sp>
      <p:sp>
        <p:nvSpPr>
          <p:cNvPr id="19" name="TextBox 18">
            <a:extLst>
              <a:ext uri="{FF2B5EF4-FFF2-40B4-BE49-F238E27FC236}">
                <a16:creationId xmlns:a16="http://schemas.microsoft.com/office/drawing/2014/main" id="{0AB716BA-15E0-B347-8688-37D0E12F5643}"/>
              </a:ext>
            </a:extLst>
          </p:cNvPr>
          <p:cNvSpPr txBox="1"/>
          <p:nvPr/>
        </p:nvSpPr>
        <p:spPr>
          <a:xfrm>
            <a:off x="6950097" y="1726374"/>
            <a:ext cx="873957" cy="1523494"/>
          </a:xfrm>
          <a:prstGeom prst="rect">
            <a:avLst/>
          </a:prstGeom>
          <a:noFill/>
        </p:spPr>
        <p:txBody>
          <a:bodyPr wrap="square" rtlCol="0">
            <a:spAutoFit/>
          </a:bodyPr>
          <a:lstStyle/>
          <a:p>
            <a:r>
              <a:rPr lang="ru-RU" sz="9300" dirty="0">
                <a:solidFill>
                  <a:srgbClr val="E73439"/>
                </a:solidFill>
                <a:latin typeface="Cera Pro" pitchFamily="2" charset="0"/>
              </a:rPr>
              <a:t>4</a:t>
            </a:r>
          </a:p>
        </p:txBody>
      </p:sp>
      <p:pic>
        <p:nvPicPr>
          <p:cNvPr id="20" name="Рисунок 19">
            <a:extLst>
              <a:ext uri="{FF2B5EF4-FFF2-40B4-BE49-F238E27FC236}">
                <a16:creationId xmlns:a16="http://schemas.microsoft.com/office/drawing/2014/main" id="{F743937C-BD32-D344-A14F-2A754A8196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66327" y="5955889"/>
            <a:ext cx="1566862" cy="321958"/>
          </a:xfrm>
          <a:prstGeom prst="rect">
            <a:avLst/>
          </a:prstGeom>
        </p:spPr>
      </p:pic>
      <p:pic>
        <p:nvPicPr>
          <p:cNvPr id="2" name="Рисунок 1">
            <a:extLst>
              <a:ext uri="{FF2B5EF4-FFF2-40B4-BE49-F238E27FC236}">
                <a16:creationId xmlns:a16="http://schemas.microsoft.com/office/drawing/2014/main" id="{7885C9A0-845A-54E1-34C0-32F944A87DA8}"/>
              </a:ext>
            </a:extLst>
          </p:cNvPr>
          <p:cNvPicPr>
            <a:picLocks noChangeAspect="1"/>
          </p:cNvPicPr>
          <p:nvPr/>
        </p:nvPicPr>
        <p:blipFill>
          <a:blip r:embed="rId4"/>
          <a:stretch>
            <a:fillRect/>
          </a:stretch>
        </p:blipFill>
        <p:spPr>
          <a:xfrm>
            <a:off x="9310342" y="5750799"/>
            <a:ext cx="477639" cy="660371"/>
          </a:xfrm>
          <a:prstGeom prst="rect">
            <a:avLst/>
          </a:prstGeom>
        </p:spPr>
      </p:pic>
      <p:pic>
        <p:nvPicPr>
          <p:cNvPr id="9" name="Рисунок 8" descr="Изображение выглядит как Шрифт, Графика, текст, снимок экрана&#10;&#10;Автоматически созданное описание">
            <a:extLst>
              <a:ext uri="{FF2B5EF4-FFF2-40B4-BE49-F238E27FC236}">
                <a16:creationId xmlns:a16="http://schemas.microsoft.com/office/drawing/2014/main" id="{78988ACD-3BB2-33E8-F4FA-E067CFD5E0AD}"/>
              </a:ext>
            </a:extLst>
          </p:cNvPr>
          <p:cNvPicPr>
            <a:picLocks noChangeAspect="1"/>
          </p:cNvPicPr>
          <p:nvPr/>
        </p:nvPicPr>
        <p:blipFill>
          <a:blip r:embed="rId5"/>
          <a:stretch>
            <a:fillRect/>
          </a:stretch>
        </p:blipFill>
        <p:spPr>
          <a:xfrm>
            <a:off x="8498413" y="684898"/>
            <a:ext cx="2800958" cy="839917"/>
          </a:xfrm>
          <a:prstGeom prst="rect">
            <a:avLst/>
          </a:prstGeom>
        </p:spPr>
      </p:pic>
      <p:sp>
        <p:nvSpPr>
          <p:cNvPr id="10" name="Прямоугольник 9">
            <a:extLst>
              <a:ext uri="{FF2B5EF4-FFF2-40B4-BE49-F238E27FC236}">
                <a16:creationId xmlns:a16="http://schemas.microsoft.com/office/drawing/2014/main" id="{F40706E1-F53C-7641-AB66-841E70AACF97}"/>
              </a:ext>
            </a:extLst>
          </p:cNvPr>
          <p:cNvSpPr/>
          <p:nvPr/>
        </p:nvSpPr>
        <p:spPr>
          <a:xfrm>
            <a:off x="7116785" y="3600061"/>
            <a:ext cx="4694872" cy="807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36000" rtlCol="0" anchor="ctr"/>
          <a:lstStyle/>
          <a:p>
            <a:pPr>
              <a:lnSpc>
                <a:spcPct val="90000"/>
              </a:lnSpc>
            </a:pPr>
            <a:r>
              <a:rPr lang="en-US" sz="2000" dirty="0">
                <a:solidFill>
                  <a:schemeClr val="tx1"/>
                </a:solidFill>
                <a:latin typeface="Cera Pro" pitchFamily="2" charset="0"/>
              </a:rPr>
              <a:t>ONBOARDING AND TRAINING</a:t>
            </a:r>
            <a:endParaRPr lang="ru-RU" sz="2000" dirty="0">
              <a:solidFill>
                <a:schemeClr val="tx1"/>
              </a:solidFill>
              <a:latin typeface="Cera Pro" pitchFamily="2" charset="0"/>
            </a:endParaRPr>
          </a:p>
        </p:txBody>
      </p:sp>
      <p:sp>
        <p:nvSpPr>
          <p:cNvPr id="11" name="TextBox 10">
            <a:extLst>
              <a:ext uri="{FF2B5EF4-FFF2-40B4-BE49-F238E27FC236}">
                <a16:creationId xmlns:a16="http://schemas.microsoft.com/office/drawing/2014/main" id="{9B6F75DA-4669-9843-9157-F1382EFD195E}"/>
              </a:ext>
            </a:extLst>
          </p:cNvPr>
          <p:cNvSpPr txBox="1"/>
          <p:nvPr/>
        </p:nvSpPr>
        <p:spPr>
          <a:xfrm>
            <a:off x="6950097" y="3249868"/>
            <a:ext cx="782587" cy="1508105"/>
          </a:xfrm>
          <a:prstGeom prst="rect">
            <a:avLst/>
          </a:prstGeom>
          <a:noFill/>
        </p:spPr>
        <p:txBody>
          <a:bodyPr wrap="none" rtlCol="0">
            <a:spAutoFit/>
          </a:bodyPr>
          <a:lstStyle/>
          <a:p>
            <a:r>
              <a:rPr lang="ru-RU" sz="9200" dirty="0">
                <a:solidFill>
                  <a:srgbClr val="E73439"/>
                </a:solidFill>
                <a:latin typeface="Cera Pro" pitchFamily="2" charset="0"/>
              </a:rPr>
              <a:t>5</a:t>
            </a:r>
          </a:p>
        </p:txBody>
      </p:sp>
    </p:spTree>
    <p:extLst>
      <p:ext uri="{BB962C8B-B14F-4D97-AF65-F5344CB8AC3E}">
        <p14:creationId xmlns:p14="http://schemas.microsoft.com/office/powerpoint/2010/main" val="129090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Изображение выглядит как текст, карта, снимок экрана, программное обеспечение&#10;&#10;Автоматически созданное описание">
            <a:extLst>
              <a:ext uri="{FF2B5EF4-FFF2-40B4-BE49-F238E27FC236}">
                <a16:creationId xmlns:a16="http://schemas.microsoft.com/office/drawing/2014/main" id="{5C15B1F7-816B-5D9B-C392-964975089C46}"/>
              </a:ext>
            </a:extLst>
          </p:cNvPr>
          <p:cNvPicPr>
            <a:picLocks noChangeAspect="1"/>
          </p:cNvPicPr>
          <p:nvPr/>
        </p:nvPicPr>
        <p:blipFill>
          <a:blip r:embed="rId2"/>
          <a:stretch>
            <a:fillRect/>
          </a:stretch>
        </p:blipFill>
        <p:spPr>
          <a:xfrm>
            <a:off x="7368941" y="2813037"/>
            <a:ext cx="4433309" cy="2745971"/>
          </a:xfrm>
          <a:prstGeom prst="rect">
            <a:avLst/>
          </a:prstGeom>
        </p:spPr>
      </p:pic>
      <p:sp>
        <p:nvSpPr>
          <p:cNvPr id="3" name="TextBox 2">
            <a:extLst>
              <a:ext uri="{FF2B5EF4-FFF2-40B4-BE49-F238E27FC236}">
                <a16:creationId xmlns:a16="http://schemas.microsoft.com/office/drawing/2014/main" id="{5E6A4294-66C6-504F-B471-5F72654527C1}"/>
              </a:ext>
            </a:extLst>
          </p:cNvPr>
          <p:cNvSpPr txBox="1"/>
          <p:nvPr/>
        </p:nvSpPr>
        <p:spPr>
          <a:xfrm>
            <a:off x="533400" y="931535"/>
            <a:ext cx="3930884" cy="523220"/>
          </a:xfrm>
          <a:prstGeom prst="rect">
            <a:avLst/>
          </a:prstGeom>
          <a:noFill/>
        </p:spPr>
        <p:txBody>
          <a:bodyPr wrap="none" rtlCol="0">
            <a:spAutoFit/>
          </a:bodyPr>
          <a:lstStyle/>
          <a:p>
            <a:r>
              <a:rPr lang="en" sz="2800" b="1" dirty="0">
                <a:latin typeface="Cera Pro" pitchFamily="2" charset="0"/>
              </a:rPr>
              <a:t>COMPANY PRODUCTS</a:t>
            </a:r>
            <a:endParaRPr lang="ru-RU" sz="2800" b="1" dirty="0">
              <a:latin typeface="Cera Pro" pitchFamily="2" charset="0"/>
            </a:endParaRPr>
          </a:p>
        </p:txBody>
      </p:sp>
      <p:sp>
        <p:nvSpPr>
          <p:cNvPr id="9" name="TextBox 8">
            <a:extLst>
              <a:ext uri="{FF2B5EF4-FFF2-40B4-BE49-F238E27FC236}">
                <a16:creationId xmlns:a16="http://schemas.microsoft.com/office/drawing/2014/main" id="{C8BBF30C-F0E3-EC48-921C-7049D9785386}"/>
              </a:ext>
            </a:extLst>
          </p:cNvPr>
          <p:cNvSpPr txBox="1"/>
          <p:nvPr/>
        </p:nvSpPr>
        <p:spPr>
          <a:xfrm>
            <a:off x="533400" y="1739049"/>
            <a:ext cx="11034712" cy="738664"/>
          </a:xfrm>
          <a:prstGeom prst="rect">
            <a:avLst/>
          </a:prstGeom>
          <a:noFill/>
        </p:spPr>
        <p:txBody>
          <a:bodyPr wrap="square" rtlCol="0">
            <a:spAutoFit/>
          </a:bodyPr>
          <a:lstStyle/>
          <a:p>
            <a:pPr algn="ctr"/>
            <a:r>
              <a:rPr lang="en" sz="2400" b="1" dirty="0">
                <a:latin typeface="Cera Pro" pitchFamily="2" charset="0"/>
              </a:rPr>
              <a:t>“Platform”</a:t>
            </a:r>
          </a:p>
          <a:p>
            <a:pPr algn="ctr"/>
            <a:r>
              <a:rPr lang="en-US" dirty="0">
                <a:latin typeface="Cera Pro" pitchFamily="2" charset="0"/>
              </a:rPr>
              <a:t>The “Platform” is a multi-faceted solution for creating various high load web-applications</a:t>
            </a:r>
            <a:endParaRPr lang="ru-RU" dirty="0">
              <a:latin typeface="Cera Pro" pitchFamily="2" charset="0"/>
            </a:endParaRPr>
          </a:p>
        </p:txBody>
      </p:sp>
      <p:pic>
        <p:nvPicPr>
          <p:cNvPr id="16" name="Рисунок 15">
            <a:extLst>
              <a:ext uri="{FF2B5EF4-FFF2-40B4-BE49-F238E27FC236}">
                <a16:creationId xmlns:a16="http://schemas.microsoft.com/office/drawing/2014/main" id="{F743937C-BD32-D344-A14F-2A754A8196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66327" y="5955889"/>
            <a:ext cx="1566862" cy="321958"/>
          </a:xfrm>
          <a:prstGeom prst="rect">
            <a:avLst/>
          </a:prstGeom>
        </p:spPr>
      </p:pic>
      <p:pic>
        <p:nvPicPr>
          <p:cNvPr id="2" name="Рисунок 1">
            <a:extLst>
              <a:ext uri="{FF2B5EF4-FFF2-40B4-BE49-F238E27FC236}">
                <a16:creationId xmlns:a16="http://schemas.microsoft.com/office/drawing/2014/main" id="{9BA60712-8B30-FD1B-7348-EFC1F926FED3}"/>
              </a:ext>
            </a:extLst>
          </p:cNvPr>
          <p:cNvPicPr>
            <a:picLocks noChangeAspect="1"/>
          </p:cNvPicPr>
          <p:nvPr/>
        </p:nvPicPr>
        <p:blipFill>
          <a:blip r:embed="rId5"/>
          <a:stretch>
            <a:fillRect/>
          </a:stretch>
        </p:blipFill>
        <p:spPr>
          <a:xfrm>
            <a:off x="9310342" y="5750799"/>
            <a:ext cx="477639" cy="660371"/>
          </a:xfrm>
          <a:prstGeom prst="rect">
            <a:avLst/>
          </a:prstGeom>
        </p:spPr>
      </p:pic>
      <p:pic>
        <p:nvPicPr>
          <p:cNvPr id="5" name="Рисунок 4" descr="Изображение выглядит как Шрифт, Графика, текст, снимок экрана&#10;&#10;Автоматически созданное описание">
            <a:extLst>
              <a:ext uri="{FF2B5EF4-FFF2-40B4-BE49-F238E27FC236}">
                <a16:creationId xmlns:a16="http://schemas.microsoft.com/office/drawing/2014/main" id="{FC2F7887-6848-9972-739D-038DE7C6F1AC}"/>
              </a:ext>
            </a:extLst>
          </p:cNvPr>
          <p:cNvPicPr>
            <a:picLocks noChangeAspect="1"/>
          </p:cNvPicPr>
          <p:nvPr/>
        </p:nvPicPr>
        <p:blipFill>
          <a:blip r:embed="rId6"/>
          <a:stretch>
            <a:fillRect/>
          </a:stretch>
        </p:blipFill>
        <p:spPr>
          <a:xfrm>
            <a:off x="8498413" y="684898"/>
            <a:ext cx="2800958" cy="839917"/>
          </a:xfrm>
          <a:prstGeom prst="rect">
            <a:avLst/>
          </a:prstGeom>
        </p:spPr>
      </p:pic>
      <p:pic>
        <p:nvPicPr>
          <p:cNvPr id="19" name="Рисунок 18" descr="Изображение выглядит как текст, карта, снимок экрана, программное обеспечение&#10;&#10;Автоматически созданное описание">
            <a:extLst>
              <a:ext uri="{FF2B5EF4-FFF2-40B4-BE49-F238E27FC236}">
                <a16:creationId xmlns:a16="http://schemas.microsoft.com/office/drawing/2014/main" id="{5115A6FD-61B8-3F2B-41D7-CF76D2640FC1}"/>
              </a:ext>
            </a:extLst>
          </p:cNvPr>
          <p:cNvPicPr>
            <a:picLocks noChangeAspect="1"/>
          </p:cNvPicPr>
          <p:nvPr/>
        </p:nvPicPr>
        <p:blipFill>
          <a:blip r:embed="rId7"/>
          <a:stretch>
            <a:fillRect/>
          </a:stretch>
        </p:blipFill>
        <p:spPr>
          <a:xfrm>
            <a:off x="3757627" y="2416157"/>
            <a:ext cx="3811480" cy="3831353"/>
          </a:xfrm>
          <a:prstGeom prst="rect">
            <a:avLst/>
          </a:prstGeom>
        </p:spPr>
      </p:pic>
      <p:pic>
        <p:nvPicPr>
          <p:cNvPr id="14" name="Рисунок 13" descr="Изображение выглядит как текст, снимок экрана, программное обеспечение, веб-страница&#10;&#10;Автоматически созданное описание">
            <a:extLst>
              <a:ext uri="{FF2B5EF4-FFF2-40B4-BE49-F238E27FC236}">
                <a16:creationId xmlns:a16="http://schemas.microsoft.com/office/drawing/2014/main" id="{A7EFE598-678A-B39B-9147-FE5615821C73}"/>
              </a:ext>
            </a:extLst>
          </p:cNvPr>
          <p:cNvPicPr>
            <a:picLocks noChangeAspect="1"/>
          </p:cNvPicPr>
          <p:nvPr/>
        </p:nvPicPr>
        <p:blipFill>
          <a:blip r:embed="rId8"/>
          <a:stretch>
            <a:fillRect/>
          </a:stretch>
        </p:blipFill>
        <p:spPr>
          <a:xfrm>
            <a:off x="533400" y="2420358"/>
            <a:ext cx="3353071" cy="3866459"/>
          </a:xfrm>
          <a:prstGeom prst="rect">
            <a:avLst/>
          </a:prstGeom>
        </p:spPr>
      </p:pic>
    </p:spTree>
    <p:extLst>
      <p:ext uri="{BB962C8B-B14F-4D97-AF65-F5344CB8AC3E}">
        <p14:creationId xmlns:p14="http://schemas.microsoft.com/office/powerpoint/2010/main" val="451864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6A4294-66C6-504F-B471-5F72654527C1}"/>
              </a:ext>
            </a:extLst>
          </p:cNvPr>
          <p:cNvSpPr txBox="1"/>
          <p:nvPr/>
        </p:nvSpPr>
        <p:spPr>
          <a:xfrm>
            <a:off x="533400" y="931535"/>
            <a:ext cx="3930884" cy="523220"/>
          </a:xfrm>
          <a:prstGeom prst="rect">
            <a:avLst/>
          </a:prstGeom>
          <a:noFill/>
        </p:spPr>
        <p:txBody>
          <a:bodyPr wrap="none" rtlCol="0">
            <a:spAutoFit/>
          </a:bodyPr>
          <a:lstStyle/>
          <a:p>
            <a:r>
              <a:rPr lang="en" sz="2800" b="1" dirty="0">
                <a:latin typeface="Cera Pro" pitchFamily="2" charset="0"/>
              </a:rPr>
              <a:t>COMPANY PRODUCTS</a:t>
            </a:r>
            <a:endParaRPr lang="ru-RU" sz="2800" b="1" dirty="0">
              <a:latin typeface="Cera Pro" pitchFamily="2" charset="0"/>
            </a:endParaRPr>
          </a:p>
        </p:txBody>
      </p:sp>
      <p:sp>
        <p:nvSpPr>
          <p:cNvPr id="9" name="TextBox 8">
            <a:extLst>
              <a:ext uri="{FF2B5EF4-FFF2-40B4-BE49-F238E27FC236}">
                <a16:creationId xmlns:a16="http://schemas.microsoft.com/office/drawing/2014/main" id="{C8BBF30C-F0E3-EC48-921C-7049D9785386}"/>
              </a:ext>
            </a:extLst>
          </p:cNvPr>
          <p:cNvSpPr txBox="1"/>
          <p:nvPr/>
        </p:nvSpPr>
        <p:spPr>
          <a:xfrm>
            <a:off x="533400" y="2278918"/>
            <a:ext cx="5398965" cy="3046988"/>
          </a:xfrm>
          <a:prstGeom prst="rect">
            <a:avLst/>
          </a:prstGeom>
          <a:noFill/>
        </p:spPr>
        <p:txBody>
          <a:bodyPr wrap="square" rtlCol="0">
            <a:spAutoFit/>
          </a:bodyPr>
          <a:lstStyle/>
          <a:p>
            <a:pPr algn="just"/>
            <a:r>
              <a:rPr lang="en-US" sz="2400" b="1" dirty="0">
                <a:latin typeface="Cera Pro" pitchFamily="2" charset="0"/>
              </a:rPr>
              <a:t>“Platform” automates 4 areas of work with information</a:t>
            </a:r>
            <a:endParaRPr lang="en-US" b="1" dirty="0">
              <a:latin typeface="Cera Pro" pitchFamily="2" charset="0"/>
            </a:endParaRPr>
          </a:p>
          <a:p>
            <a:pPr algn="just"/>
            <a:endParaRPr lang="en-US" dirty="0">
              <a:latin typeface="Cera Pro" pitchFamily="2" charset="0"/>
            </a:endParaRPr>
          </a:p>
          <a:p>
            <a:pPr algn="just"/>
            <a:endParaRPr lang="en-US" dirty="0">
              <a:latin typeface="Cera Pro" pitchFamily="2" charset="0"/>
            </a:endParaRPr>
          </a:p>
          <a:p>
            <a:pPr algn="just"/>
            <a:r>
              <a:rPr lang="en-US" dirty="0">
                <a:latin typeface="Cera Pro" pitchFamily="2" charset="0"/>
              </a:rPr>
              <a:t>This allows us to develop comprehensive solutions that meet the needs of the information systems market. In each area, the platform provides a set of </a:t>
            </a:r>
            <a:r>
              <a:rPr lang="en-US" b="1" dirty="0">
                <a:latin typeface="Cera Pro" pitchFamily="2" charset="0"/>
              </a:rPr>
              <a:t>basic modules</a:t>
            </a:r>
            <a:r>
              <a:rPr lang="ru-RU" b="1" dirty="0">
                <a:latin typeface="Cera Pro" pitchFamily="2" charset="0"/>
              </a:rPr>
              <a:t> </a:t>
            </a:r>
            <a:r>
              <a:rPr lang="en-US" dirty="0">
                <a:latin typeface="Cera Pro" pitchFamily="2" charset="0"/>
              </a:rPr>
              <a:t>(see next slides)</a:t>
            </a:r>
            <a:r>
              <a:rPr lang="en-US" b="1" dirty="0">
                <a:latin typeface="Cera Pro" pitchFamily="2" charset="0"/>
              </a:rPr>
              <a:t> </a:t>
            </a:r>
            <a:r>
              <a:rPr lang="en-US">
                <a:latin typeface="Cera Pro" pitchFamily="2" charset="0"/>
              </a:rPr>
              <a:t>that cover up to </a:t>
            </a:r>
            <a:r>
              <a:rPr lang="en-US" dirty="0">
                <a:latin typeface="Cera Pro" pitchFamily="2" charset="0"/>
              </a:rPr>
              <a:t>80-90% of user needs, as well as the ability to add new modules that are specific to a particular industry or product.</a:t>
            </a:r>
            <a:endParaRPr lang="ru-RU" dirty="0">
              <a:latin typeface="Cera Pro" pitchFamily="2" charset="0"/>
            </a:endParaRPr>
          </a:p>
        </p:txBody>
      </p:sp>
      <p:pic>
        <p:nvPicPr>
          <p:cNvPr id="16" name="Рисунок 15">
            <a:extLst>
              <a:ext uri="{FF2B5EF4-FFF2-40B4-BE49-F238E27FC236}">
                <a16:creationId xmlns:a16="http://schemas.microsoft.com/office/drawing/2014/main" id="{F743937C-BD32-D344-A14F-2A754A8196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66327" y="5955889"/>
            <a:ext cx="1566862" cy="321958"/>
          </a:xfrm>
          <a:prstGeom prst="rect">
            <a:avLst/>
          </a:prstGeom>
        </p:spPr>
      </p:pic>
      <p:pic>
        <p:nvPicPr>
          <p:cNvPr id="2" name="Рисунок 1">
            <a:extLst>
              <a:ext uri="{FF2B5EF4-FFF2-40B4-BE49-F238E27FC236}">
                <a16:creationId xmlns:a16="http://schemas.microsoft.com/office/drawing/2014/main" id="{9BA60712-8B30-FD1B-7348-EFC1F926FED3}"/>
              </a:ext>
            </a:extLst>
          </p:cNvPr>
          <p:cNvPicPr>
            <a:picLocks noChangeAspect="1"/>
          </p:cNvPicPr>
          <p:nvPr/>
        </p:nvPicPr>
        <p:blipFill>
          <a:blip r:embed="rId4"/>
          <a:stretch>
            <a:fillRect/>
          </a:stretch>
        </p:blipFill>
        <p:spPr>
          <a:xfrm>
            <a:off x="9310342" y="5750799"/>
            <a:ext cx="477639" cy="660371"/>
          </a:xfrm>
          <a:prstGeom prst="rect">
            <a:avLst/>
          </a:prstGeom>
        </p:spPr>
      </p:pic>
      <p:pic>
        <p:nvPicPr>
          <p:cNvPr id="6" name="Рисунок 5" descr="Изображение выглядит как текст, снимок экрана&#10;&#10;Автоматически созданное описание">
            <a:extLst>
              <a:ext uri="{FF2B5EF4-FFF2-40B4-BE49-F238E27FC236}">
                <a16:creationId xmlns:a16="http://schemas.microsoft.com/office/drawing/2014/main" id="{84DCA055-CE31-712B-C77D-23147E33DEF4}"/>
              </a:ext>
            </a:extLst>
          </p:cNvPr>
          <p:cNvPicPr>
            <a:picLocks noChangeAspect="1"/>
          </p:cNvPicPr>
          <p:nvPr/>
        </p:nvPicPr>
        <p:blipFill>
          <a:blip r:embed="rId5"/>
          <a:stretch>
            <a:fillRect/>
          </a:stretch>
        </p:blipFill>
        <p:spPr>
          <a:xfrm>
            <a:off x="6259636" y="1925935"/>
            <a:ext cx="5197406" cy="4029954"/>
          </a:xfrm>
          <a:prstGeom prst="rect">
            <a:avLst/>
          </a:prstGeom>
        </p:spPr>
      </p:pic>
      <p:pic>
        <p:nvPicPr>
          <p:cNvPr id="7" name="Рисунок 6" descr="Изображение выглядит как Шрифт, Графика, текст, снимок экрана&#10;&#10;Автоматически созданное описание">
            <a:extLst>
              <a:ext uri="{FF2B5EF4-FFF2-40B4-BE49-F238E27FC236}">
                <a16:creationId xmlns:a16="http://schemas.microsoft.com/office/drawing/2014/main" id="{C5AEF422-6310-7444-1347-088819277048}"/>
              </a:ext>
            </a:extLst>
          </p:cNvPr>
          <p:cNvPicPr>
            <a:picLocks noChangeAspect="1"/>
          </p:cNvPicPr>
          <p:nvPr/>
        </p:nvPicPr>
        <p:blipFill>
          <a:blip r:embed="rId6"/>
          <a:stretch>
            <a:fillRect/>
          </a:stretch>
        </p:blipFill>
        <p:spPr>
          <a:xfrm>
            <a:off x="8498413" y="684898"/>
            <a:ext cx="2800958" cy="839917"/>
          </a:xfrm>
          <a:prstGeom prst="rect">
            <a:avLst/>
          </a:prstGeom>
        </p:spPr>
      </p:pic>
    </p:spTree>
    <p:extLst>
      <p:ext uri="{BB962C8B-B14F-4D97-AF65-F5344CB8AC3E}">
        <p14:creationId xmlns:p14="http://schemas.microsoft.com/office/powerpoint/2010/main" val="1658215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6A4294-66C6-504F-B471-5F72654527C1}"/>
              </a:ext>
            </a:extLst>
          </p:cNvPr>
          <p:cNvSpPr txBox="1"/>
          <p:nvPr/>
        </p:nvSpPr>
        <p:spPr>
          <a:xfrm>
            <a:off x="533400" y="931535"/>
            <a:ext cx="3930884" cy="523220"/>
          </a:xfrm>
          <a:prstGeom prst="rect">
            <a:avLst/>
          </a:prstGeom>
          <a:noFill/>
        </p:spPr>
        <p:txBody>
          <a:bodyPr wrap="none" rtlCol="0">
            <a:spAutoFit/>
          </a:bodyPr>
          <a:lstStyle/>
          <a:p>
            <a:r>
              <a:rPr lang="en" sz="2800" b="1" dirty="0">
                <a:latin typeface="Cera Pro" pitchFamily="2" charset="0"/>
              </a:rPr>
              <a:t>COMPANY PRODUCTS</a:t>
            </a:r>
            <a:endParaRPr lang="ru-RU" sz="2800" b="1" dirty="0">
              <a:latin typeface="Cera Pro" pitchFamily="2" charset="0"/>
            </a:endParaRPr>
          </a:p>
        </p:txBody>
      </p:sp>
      <p:sp>
        <p:nvSpPr>
          <p:cNvPr id="9" name="TextBox 8">
            <a:extLst>
              <a:ext uri="{FF2B5EF4-FFF2-40B4-BE49-F238E27FC236}">
                <a16:creationId xmlns:a16="http://schemas.microsoft.com/office/drawing/2014/main" id="{C8BBF30C-F0E3-EC48-921C-7049D9785386}"/>
              </a:ext>
            </a:extLst>
          </p:cNvPr>
          <p:cNvSpPr txBox="1"/>
          <p:nvPr/>
        </p:nvSpPr>
        <p:spPr>
          <a:xfrm>
            <a:off x="533400" y="1925935"/>
            <a:ext cx="5398965" cy="3785652"/>
          </a:xfrm>
          <a:prstGeom prst="rect">
            <a:avLst/>
          </a:prstGeom>
          <a:noFill/>
        </p:spPr>
        <p:txBody>
          <a:bodyPr wrap="square" rtlCol="0">
            <a:spAutoFit/>
          </a:bodyPr>
          <a:lstStyle/>
          <a:p>
            <a:pPr algn="just"/>
            <a:r>
              <a:rPr lang="en-US" sz="2400" b="1" dirty="0">
                <a:latin typeface="Cera Pro" pitchFamily="2" charset="0"/>
              </a:rPr>
              <a:t>BI-module</a:t>
            </a:r>
          </a:p>
          <a:p>
            <a:pPr algn="just"/>
            <a:endParaRPr lang="en-US" dirty="0">
              <a:latin typeface="Cera Pro" pitchFamily="2" charset="0"/>
            </a:endParaRPr>
          </a:p>
          <a:p>
            <a:pPr algn="just"/>
            <a:r>
              <a:rPr lang="en-US" dirty="0">
                <a:latin typeface="Cera Pro" pitchFamily="2" charset="0"/>
              </a:rPr>
              <a:t>The module allows you to create analytical summaries, dashboards, and widgets for registries on the platform in a matter of seconds. In addition, it is able to connect to third-party databases.</a:t>
            </a:r>
          </a:p>
          <a:p>
            <a:pPr algn="just"/>
            <a:endParaRPr lang="en-US" dirty="0">
              <a:latin typeface="Cera Pro" pitchFamily="2" charset="0"/>
            </a:endParaRPr>
          </a:p>
          <a:p>
            <a:pPr algn="just"/>
            <a:r>
              <a:rPr lang="en-US" u="sng" dirty="0">
                <a:latin typeface="Cera Pro" pitchFamily="2" charset="0"/>
              </a:rPr>
              <a:t>It includes</a:t>
            </a:r>
            <a:r>
              <a:rPr lang="en-US" dirty="0">
                <a:latin typeface="Cera Pro" pitchFamily="2" charset="0"/>
              </a:rPr>
              <a:t>:</a:t>
            </a:r>
          </a:p>
          <a:p>
            <a:pPr marL="285750" indent="-285750" algn="just">
              <a:buFont typeface="Arial" panose="020B0604020202020204" pitchFamily="34" charset="0"/>
              <a:buChar char="•"/>
            </a:pPr>
            <a:r>
              <a:rPr lang="en-US" dirty="0">
                <a:latin typeface="Cera Pro" pitchFamily="2" charset="0"/>
              </a:rPr>
              <a:t>Dashboards designer;</a:t>
            </a:r>
          </a:p>
          <a:p>
            <a:pPr marL="285750" indent="-285750" algn="just">
              <a:buFont typeface="Arial" panose="020B0604020202020204" pitchFamily="34" charset="0"/>
              <a:buChar char="•"/>
            </a:pPr>
            <a:r>
              <a:rPr lang="en-US" dirty="0">
                <a:latin typeface="Cera Pro" pitchFamily="2" charset="0"/>
              </a:rPr>
              <a:t>Reports designer;</a:t>
            </a:r>
          </a:p>
          <a:p>
            <a:pPr marL="285750" indent="-285750" algn="just">
              <a:buFont typeface="Arial" panose="020B0604020202020204" pitchFamily="34" charset="0"/>
              <a:buChar char="•"/>
            </a:pPr>
            <a:r>
              <a:rPr lang="en-US" dirty="0">
                <a:latin typeface="Cera Pro" pitchFamily="2" charset="0"/>
              </a:rPr>
              <a:t>ETL operations;</a:t>
            </a:r>
          </a:p>
          <a:p>
            <a:pPr marL="285750" indent="-285750" algn="just">
              <a:buFont typeface="Arial" panose="020B0604020202020204" pitchFamily="34" charset="0"/>
              <a:buChar char="•"/>
            </a:pPr>
            <a:r>
              <a:rPr lang="en-US" dirty="0">
                <a:latin typeface="Cera Pro" pitchFamily="2" charset="0"/>
              </a:rPr>
              <a:t>Geospatial analysis</a:t>
            </a:r>
          </a:p>
          <a:p>
            <a:pPr algn="just"/>
            <a:endParaRPr lang="en-US" dirty="0">
              <a:latin typeface="Cera Pro" pitchFamily="2" charset="0"/>
            </a:endParaRPr>
          </a:p>
        </p:txBody>
      </p:sp>
      <p:pic>
        <p:nvPicPr>
          <p:cNvPr id="16" name="Рисунок 15">
            <a:extLst>
              <a:ext uri="{FF2B5EF4-FFF2-40B4-BE49-F238E27FC236}">
                <a16:creationId xmlns:a16="http://schemas.microsoft.com/office/drawing/2014/main" id="{F743937C-BD32-D344-A14F-2A754A8196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66327" y="5955889"/>
            <a:ext cx="1566862" cy="321958"/>
          </a:xfrm>
          <a:prstGeom prst="rect">
            <a:avLst/>
          </a:prstGeom>
        </p:spPr>
      </p:pic>
      <p:pic>
        <p:nvPicPr>
          <p:cNvPr id="2" name="Рисунок 1">
            <a:extLst>
              <a:ext uri="{FF2B5EF4-FFF2-40B4-BE49-F238E27FC236}">
                <a16:creationId xmlns:a16="http://schemas.microsoft.com/office/drawing/2014/main" id="{9BA60712-8B30-FD1B-7348-EFC1F926FED3}"/>
              </a:ext>
            </a:extLst>
          </p:cNvPr>
          <p:cNvPicPr>
            <a:picLocks noChangeAspect="1"/>
          </p:cNvPicPr>
          <p:nvPr/>
        </p:nvPicPr>
        <p:blipFill>
          <a:blip r:embed="rId4"/>
          <a:stretch>
            <a:fillRect/>
          </a:stretch>
        </p:blipFill>
        <p:spPr>
          <a:xfrm>
            <a:off x="9310342" y="5750799"/>
            <a:ext cx="477639" cy="660371"/>
          </a:xfrm>
          <a:prstGeom prst="rect">
            <a:avLst/>
          </a:prstGeom>
        </p:spPr>
      </p:pic>
      <p:pic>
        <p:nvPicPr>
          <p:cNvPr id="7" name="Рисунок 6" descr="Изображение выглядит как Шрифт, Графика, текст, снимок экрана&#10;&#10;Автоматически созданное описание">
            <a:extLst>
              <a:ext uri="{FF2B5EF4-FFF2-40B4-BE49-F238E27FC236}">
                <a16:creationId xmlns:a16="http://schemas.microsoft.com/office/drawing/2014/main" id="{C5AEF422-6310-7444-1347-088819277048}"/>
              </a:ext>
            </a:extLst>
          </p:cNvPr>
          <p:cNvPicPr>
            <a:picLocks noChangeAspect="1"/>
          </p:cNvPicPr>
          <p:nvPr/>
        </p:nvPicPr>
        <p:blipFill>
          <a:blip r:embed="rId5"/>
          <a:stretch>
            <a:fillRect/>
          </a:stretch>
        </p:blipFill>
        <p:spPr>
          <a:xfrm>
            <a:off x="8498413" y="684898"/>
            <a:ext cx="2800958" cy="839917"/>
          </a:xfrm>
          <a:prstGeom prst="rect">
            <a:avLst/>
          </a:prstGeom>
        </p:spPr>
      </p:pic>
      <p:pic>
        <p:nvPicPr>
          <p:cNvPr id="5" name="Рисунок 4" descr="Изображение выглядит как текст, число, программное обеспечение, снимок экрана&#10;&#10;Автоматически созданное описание">
            <a:extLst>
              <a:ext uri="{FF2B5EF4-FFF2-40B4-BE49-F238E27FC236}">
                <a16:creationId xmlns:a16="http://schemas.microsoft.com/office/drawing/2014/main" id="{3F811D39-282A-DE3B-D6B3-7FCA9129611E}"/>
              </a:ext>
            </a:extLst>
          </p:cNvPr>
          <p:cNvPicPr>
            <a:picLocks noChangeAspect="1"/>
          </p:cNvPicPr>
          <p:nvPr/>
        </p:nvPicPr>
        <p:blipFill>
          <a:blip r:embed="rId6"/>
          <a:stretch>
            <a:fillRect/>
          </a:stretch>
        </p:blipFill>
        <p:spPr>
          <a:xfrm>
            <a:off x="5894884" y="3810846"/>
            <a:ext cx="3893097" cy="1891065"/>
          </a:xfrm>
          <a:prstGeom prst="rect">
            <a:avLst/>
          </a:prstGeom>
        </p:spPr>
      </p:pic>
      <p:pic>
        <p:nvPicPr>
          <p:cNvPr id="14" name="Рисунок 13" descr="Изображение выглядит как снимок экрана, текст, программное обеспечение, Шрифт&#10;&#10;Автоматически созданное описание">
            <a:extLst>
              <a:ext uri="{FF2B5EF4-FFF2-40B4-BE49-F238E27FC236}">
                <a16:creationId xmlns:a16="http://schemas.microsoft.com/office/drawing/2014/main" id="{21AB4E88-D551-26EE-0D7C-950EC5E9F5AB}"/>
              </a:ext>
            </a:extLst>
          </p:cNvPr>
          <p:cNvPicPr>
            <a:picLocks noChangeAspect="1"/>
          </p:cNvPicPr>
          <p:nvPr/>
        </p:nvPicPr>
        <p:blipFill>
          <a:blip r:embed="rId7"/>
          <a:stretch>
            <a:fillRect/>
          </a:stretch>
        </p:blipFill>
        <p:spPr>
          <a:xfrm>
            <a:off x="6632729" y="1998340"/>
            <a:ext cx="4780603" cy="1430659"/>
          </a:xfrm>
          <a:prstGeom prst="rect">
            <a:avLst/>
          </a:prstGeom>
        </p:spPr>
      </p:pic>
      <p:pic>
        <p:nvPicPr>
          <p:cNvPr id="12" name="Рисунок 11" descr="Изображение выглядит как текст, диаграмма, снимок экрана, Прямоугольник&#10;&#10;Автоматически созданное описание">
            <a:extLst>
              <a:ext uri="{FF2B5EF4-FFF2-40B4-BE49-F238E27FC236}">
                <a16:creationId xmlns:a16="http://schemas.microsoft.com/office/drawing/2014/main" id="{AAFE12FE-879E-9C40-8B23-981D562200E0}"/>
              </a:ext>
            </a:extLst>
          </p:cNvPr>
          <p:cNvPicPr>
            <a:picLocks noChangeAspect="1"/>
          </p:cNvPicPr>
          <p:nvPr/>
        </p:nvPicPr>
        <p:blipFill>
          <a:blip r:embed="rId8"/>
          <a:stretch>
            <a:fillRect/>
          </a:stretch>
        </p:blipFill>
        <p:spPr>
          <a:xfrm>
            <a:off x="8799050" y="2872679"/>
            <a:ext cx="3125575" cy="2358052"/>
          </a:xfrm>
          <a:prstGeom prst="rect">
            <a:avLst/>
          </a:prstGeom>
        </p:spPr>
      </p:pic>
      <p:pic>
        <p:nvPicPr>
          <p:cNvPr id="10" name="Рисунок 9" descr="Изображение выглядит как текст, дизайн, Шрифт, снимок экрана&#10;&#10;Автоматически созданное описание">
            <a:extLst>
              <a:ext uri="{FF2B5EF4-FFF2-40B4-BE49-F238E27FC236}">
                <a16:creationId xmlns:a16="http://schemas.microsoft.com/office/drawing/2014/main" id="{8B599E47-37F5-B2CB-C911-B068DF2472AC}"/>
              </a:ext>
            </a:extLst>
          </p:cNvPr>
          <p:cNvPicPr>
            <a:picLocks noChangeAspect="1"/>
          </p:cNvPicPr>
          <p:nvPr/>
        </p:nvPicPr>
        <p:blipFill>
          <a:blip r:embed="rId9"/>
          <a:stretch>
            <a:fillRect/>
          </a:stretch>
        </p:blipFill>
        <p:spPr>
          <a:xfrm>
            <a:off x="6804021" y="2862571"/>
            <a:ext cx="2506321" cy="1655467"/>
          </a:xfrm>
          <a:prstGeom prst="rect">
            <a:avLst/>
          </a:prstGeom>
        </p:spPr>
      </p:pic>
    </p:spTree>
    <p:extLst>
      <p:ext uri="{BB962C8B-B14F-4D97-AF65-F5344CB8AC3E}">
        <p14:creationId xmlns:p14="http://schemas.microsoft.com/office/powerpoint/2010/main" val="2231584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6A4294-66C6-504F-B471-5F72654527C1}"/>
              </a:ext>
            </a:extLst>
          </p:cNvPr>
          <p:cNvSpPr txBox="1"/>
          <p:nvPr/>
        </p:nvSpPr>
        <p:spPr>
          <a:xfrm>
            <a:off x="533400" y="931535"/>
            <a:ext cx="3930884" cy="523220"/>
          </a:xfrm>
          <a:prstGeom prst="rect">
            <a:avLst/>
          </a:prstGeom>
          <a:noFill/>
        </p:spPr>
        <p:txBody>
          <a:bodyPr wrap="none" rtlCol="0">
            <a:spAutoFit/>
          </a:bodyPr>
          <a:lstStyle/>
          <a:p>
            <a:r>
              <a:rPr lang="en" sz="2800" b="1" dirty="0">
                <a:latin typeface="Cera Pro" pitchFamily="2" charset="0"/>
              </a:rPr>
              <a:t>COMPANY PRODUCTS</a:t>
            </a:r>
            <a:endParaRPr lang="ru-RU" sz="2800" b="1" dirty="0">
              <a:latin typeface="Cera Pro" pitchFamily="2" charset="0"/>
            </a:endParaRPr>
          </a:p>
        </p:txBody>
      </p:sp>
      <p:sp>
        <p:nvSpPr>
          <p:cNvPr id="9" name="TextBox 8">
            <a:extLst>
              <a:ext uri="{FF2B5EF4-FFF2-40B4-BE49-F238E27FC236}">
                <a16:creationId xmlns:a16="http://schemas.microsoft.com/office/drawing/2014/main" id="{C8BBF30C-F0E3-EC48-921C-7049D9785386}"/>
              </a:ext>
            </a:extLst>
          </p:cNvPr>
          <p:cNvSpPr txBox="1"/>
          <p:nvPr/>
        </p:nvSpPr>
        <p:spPr>
          <a:xfrm>
            <a:off x="533400" y="1925935"/>
            <a:ext cx="5398965" cy="3508653"/>
          </a:xfrm>
          <a:prstGeom prst="rect">
            <a:avLst/>
          </a:prstGeom>
          <a:noFill/>
        </p:spPr>
        <p:txBody>
          <a:bodyPr wrap="square" rtlCol="0">
            <a:spAutoFit/>
          </a:bodyPr>
          <a:lstStyle/>
          <a:p>
            <a:pPr algn="just"/>
            <a:r>
              <a:rPr lang="en-US" sz="2400" b="1" dirty="0">
                <a:latin typeface="Cera Pro" pitchFamily="2" charset="0"/>
              </a:rPr>
              <a:t>GIS-module</a:t>
            </a:r>
          </a:p>
          <a:p>
            <a:pPr algn="just"/>
            <a:endParaRPr lang="en-US" dirty="0">
              <a:latin typeface="Cera Pro" pitchFamily="2" charset="0"/>
            </a:endParaRPr>
          </a:p>
          <a:p>
            <a:pPr algn="just"/>
            <a:r>
              <a:rPr lang="en-US" dirty="0">
                <a:latin typeface="Cera Pro" pitchFamily="2" charset="0"/>
              </a:rPr>
              <a:t>The module allows you to work with maps and spatial information both for representing your data and analysis or for a work with spatial layers.</a:t>
            </a:r>
          </a:p>
          <a:p>
            <a:pPr algn="just"/>
            <a:endParaRPr lang="en-US" dirty="0">
              <a:latin typeface="Cera Pro" pitchFamily="2" charset="0"/>
            </a:endParaRPr>
          </a:p>
          <a:p>
            <a:pPr algn="just"/>
            <a:r>
              <a:rPr lang="en-US" u="sng" dirty="0">
                <a:latin typeface="Cera Pro" pitchFamily="2" charset="0"/>
              </a:rPr>
              <a:t>It includes</a:t>
            </a:r>
            <a:r>
              <a:rPr lang="en-US" dirty="0">
                <a:latin typeface="Cera Pro" pitchFamily="2" charset="0"/>
              </a:rPr>
              <a:t>:</a:t>
            </a:r>
          </a:p>
          <a:p>
            <a:pPr marL="285750" indent="-285750" algn="just">
              <a:buFont typeface="Arial" panose="020B0604020202020204" pitchFamily="34" charset="0"/>
              <a:buChar char="•"/>
            </a:pPr>
            <a:r>
              <a:rPr lang="en-US" dirty="0">
                <a:latin typeface="Cera Pro" pitchFamily="2" charset="0"/>
              </a:rPr>
              <a:t>Heat maps, cover maps;</a:t>
            </a:r>
          </a:p>
          <a:p>
            <a:pPr marL="285750" indent="-285750" algn="just">
              <a:buFont typeface="Arial" panose="020B0604020202020204" pitchFamily="34" charset="0"/>
              <a:buChar char="•"/>
            </a:pPr>
            <a:r>
              <a:rPr lang="en-US" dirty="0">
                <a:latin typeface="Cera Pro" pitchFamily="2" charset="0"/>
              </a:rPr>
              <a:t>Analytical functions;</a:t>
            </a:r>
          </a:p>
          <a:p>
            <a:pPr marL="285750" indent="-285750" algn="just">
              <a:buFont typeface="Arial" panose="020B0604020202020204" pitchFamily="34" charset="0"/>
              <a:buChar char="•"/>
            </a:pPr>
            <a:r>
              <a:rPr lang="en-US" dirty="0">
                <a:latin typeface="Cera Pro" pitchFamily="2" charset="0"/>
              </a:rPr>
              <a:t>ETL operations on spatial data;</a:t>
            </a:r>
          </a:p>
          <a:p>
            <a:pPr marL="285750" indent="-285750" algn="just">
              <a:buFont typeface="Arial" panose="020B0604020202020204" pitchFamily="34" charset="0"/>
              <a:buChar char="•"/>
            </a:pPr>
            <a:r>
              <a:rPr lang="en-US" dirty="0">
                <a:latin typeface="Cera Pro" pitchFamily="2" charset="0"/>
              </a:rPr>
              <a:t>3D-maps</a:t>
            </a:r>
          </a:p>
          <a:p>
            <a:pPr algn="just"/>
            <a:endParaRPr lang="en-US" dirty="0">
              <a:latin typeface="Cera Pro" pitchFamily="2" charset="0"/>
            </a:endParaRPr>
          </a:p>
        </p:txBody>
      </p:sp>
      <p:pic>
        <p:nvPicPr>
          <p:cNvPr id="16" name="Рисунок 15">
            <a:extLst>
              <a:ext uri="{FF2B5EF4-FFF2-40B4-BE49-F238E27FC236}">
                <a16:creationId xmlns:a16="http://schemas.microsoft.com/office/drawing/2014/main" id="{F743937C-BD32-D344-A14F-2A754A8196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66327" y="5955889"/>
            <a:ext cx="1566862" cy="321958"/>
          </a:xfrm>
          <a:prstGeom prst="rect">
            <a:avLst/>
          </a:prstGeom>
        </p:spPr>
      </p:pic>
      <p:pic>
        <p:nvPicPr>
          <p:cNvPr id="2" name="Рисунок 1">
            <a:extLst>
              <a:ext uri="{FF2B5EF4-FFF2-40B4-BE49-F238E27FC236}">
                <a16:creationId xmlns:a16="http://schemas.microsoft.com/office/drawing/2014/main" id="{9BA60712-8B30-FD1B-7348-EFC1F926FED3}"/>
              </a:ext>
            </a:extLst>
          </p:cNvPr>
          <p:cNvPicPr>
            <a:picLocks noChangeAspect="1"/>
          </p:cNvPicPr>
          <p:nvPr/>
        </p:nvPicPr>
        <p:blipFill>
          <a:blip r:embed="rId4"/>
          <a:stretch>
            <a:fillRect/>
          </a:stretch>
        </p:blipFill>
        <p:spPr>
          <a:xfrm>
            <a:off x="9310342" y="5750799"/>
            <a:ext cx="477639" cy="660371"/>
          </a:xfrm>
          <a:prstGeom prst="rect">
            <a:avLst/>
          </a:prstGeom>
        </p:spPr>
      </p:pic>
      <p:pic>
        <p:nvPicPr>
          <p:cNvPr id="7" name="Рисунок 6" descr="Изображение выглядит как Шрифт, Графика, текст, снимок экрана&#10;&#10;Автоматически созданное описание">
            <a:extLst>
              <a:ext uri="{FF2B5EF4-FFF2-40B4-BE49-F238E27FC236}">
                <a16:creationId xmlns:a16="http://schemas.microsoft.com/office/drawing/2014/main" id="{C5AEF422-6310-7444-1347-088819277048}"/>
              </a:ext>
            </a:extLst>
          </p:cNvPr>
          <p:cNvPicPr>
            <a:picLocks noChangeAspect="1"/>
          </p:cNvPicPr>
          <p:nvPr/>
        </p:nvPicPr>
        <p:blipFill>
          <a:blip r:embed="rId5"/>
          <a:stretch>
            <a:fillRect/>
          </a:stretch>
        </p:blipFill>
        <p:spPr>
          <a:xfrm>
            <a:off x="8498413" y="684898"/>
            <a:ext cx="2800958" cy="839917"/>
          </a:xfrm>
          <a:prstGeom prst="rect">
            <a:avLst/>
          </a:prstGeom>
        </p:spPr>
      </p:pic>
      <p:pic>
        <p:nvPicPr>
          <p:cNvPr id="11" name="Рисунок 10" descr="Изображение выглядит как текст, снимок экрана, программное обеспечение, карта&#10;&#10;Автоматически созданное описание">
            <a:extLst>
              <a:ext uri="{FF2B5EF4-FFF2-40B4-BE49-F238E27FC236}">
                <a16:creationId xmlns:a16="http://schemas.microsoft.com/office/drawing/2014/main" id="{000853A3-80AD-3CE6-D5D2-25F8C8C6B0CC}"/>
              </a:ext>
            </a:extLst>
          </p:cNvPr>
          <p:cNvPicPr>
            <a:picLocks noChangeAspect="1"/>
          </p:cNvPicPr>
          <p:nvPr/>
        </p:nvPicPr>
        <p:blipFill>
          <a:blip r:embed="rId6"/>
          <a:stretch>
            <a:fillRect/>
          </a:stretch>
        </p:blipFill>
        <p:spPr>
          <a:xfrm>
            <a:off x="5223239" y="3078812"/>
            <a:ext cx="5344441" cy="2752821"/>
          </a:xfrm>
          <a:prstGeom prst="rect">
            <a:avLst/>
          </a:prstGeom>
        </p:spPr>
      </p:pic>
      <p:pic>
        <p:nvPicPr>
          <p:cNvPr id="6" name="Рисунок 5" descr="Изображение выглядит как текст, карта, снимок экрана, программное обеспечение&#10;&#10;Автоматически созданное описание">
            <a:extLst>
              <a:ext uri="{FF2B5EF4-FFF2-40B4-BE49-F238E27FC236}">
                <a16:creationId xmlns:a16="http://schemas.microsoft.com/office/drawing/2014/main" id="{02177177-787C-18E3-BEEB-03FCCCF72347}"/>
              </a:ext>
            </a:extLst>
          </p:cNvPr>
          <p:cNvPicPr>
            <a:picLocks noChangeAspect="1"/>
          </p:cNvPicPr>
          <p:nvPr/>
        </p:nvPicPr>
        <p:blipFill>
          <a:blip r:embed="rId7"/>
          <a:stretch>
            <a:fillRect/>
          </a:stretch>
        </p:blipFill>
        <p:spPr>
          <a:xfrm>
            <a:off x="6870533" y="1649071"/>
            <a:ext cx="4879617" cy="3317742"/>
          </a:xfrm>
          <a:prstGeom prst="rect">
            <a:avLst/>
          </a:prstGeom>
        </p:spPr>
      </p:pic>
    </p:spTree>
    <p:extLst>
      <p:ext uri="{BB962C8B-B14F-4D97-AF65-F5344CB8AC3E}">
        <p14:creationId xmlns:p14="http://schemas.microsoft.com/office/powerpoint/2010/main" val="2785096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6A4294-66C6-504F-B471-5F72654527C1}"/>
              </a:ext>
            </a:extLst>
          </p:cNvPr>
          <p:cNvSpPr txBox="1"/>
          <p:nvPr/>
        </p:nvSpPr>
        <p:spPr>
          <a:xfrm>
            <a:off x="533400" y="931535"/>
            <a:ext cx="3930884" cy="523220"/>
          </a:xfrm>
          <a:prstGeom prst="rect">
            <a:avLst/>
          </a:prstGeom>
          <a:noFill/>
        </p:spPr>
        <p:txBody>
          <a:bodyPr wrap="none" rtlCol="0">
            <a:spAutoFit/>
          </a:bodyPr>
          <a:lstStyle/>
          <a:p>
            <a:r>
              <a:rPr lang="en" sz="2800" b="1" dirty="0">
                <a:latin typeface="Cera Pro" pitchFamily="2" charset="0"/>
              </a:rPr>
              <a:t>COMPANY PRODUCTS</a:t>
            </a:r>
            <a:endParaRPr lang="ru-RU" sz="2800" b="1" dirty="0">
              <a:latin typeface="Cera Pro" pitchFamily="2" charset="0"/>
            </a:endParaRPr>
          </a:p>
        </p:txBody>
      </p:sp>
      <p:sp>
        <p:nvSpPr>
          <p:cNvPr id="9" name="TextBox 8">
            <a:extLst>
              <a:ext uri="{FF2B5EF4-FFF2-40B4-BE49-F238E27FC236}">
                <a16:creationId xmlns:a16="http://schemas.microsoft.com/office/drawing/2014/main" id="{C8BBF30C-F0E3-EC48-921C-7049D9785386}"/>
              </a:ext>
            </a:extLst>
          </p:cNvPr>
          <p:cNvSpPr txBox="1"/>
          <p:nvPr/>
        </p:nvSpPr>
        <p:spPr>
          <a:xfrm>
            <a:off x="533400" y="1925935"/>
            <a:ext cx="5398965" cy="4062651"/>
          </a:xfrm>
          <a:prstGeom prst="rect">
            <a:avLst/>
          </a:prstGeom>
          <a:noFill/>
        </p:spPr>
        <p:txBody>
          <a:bodyPr wrap="square" rtlCol="0">
            <a:spAutoFit/>
          </a:bodyPr>
          <a:lstStyle/>
          <a:p>
            <a:pPr algn="just"/>
            <a:r>
              <a:rPr lang="en-US" sz="2400" b="1" dirty="0">
                <a:latin typeface="Cera Pro" pitchFamily="2" charset="0"/>
              </a:rPr>
              <a:t>CMS-module</a:t>
            </a:r>
          </a:p>
          <a:p>
            <a:pPr algn="just"/>
            <a:endParaRPr lang="en-US" dirty="0">
              <a:latin typeface="Cera Pro" pitchFamily="2" charset="0"/>
            </a:endParaRPr>
          </a:p>
          <a:p>
            <a:pPr algn="just"/>
            <a:r>
              <a:rPr lang="en-US" dirty="0">
                <a:latin typeface="Cera Pro" pitchFamily="2" charset="0"/>
              </a:rPr>
              <a:t>The module allows creation of personal accounts and websites without coding. Allows you to quickly create an interface for viewing, editing, and analyzing records from any existing database. Supports the creation and editing of data structures through a special interface.</a:t>
            </a:r>
          </a:p>
          <a:p>
            <a:pPr algn="just"/>
            <a:endParaRPr lang="en-US" dirty="0">
              <a:latin typeface="Cera Pro" pitchFamily="2" charset="0"/>
            </a:endParaRPr>
          </a:p>
          <a:p>
            <a:pPr algn="just"/>
            <a:r>
              <a:rPr lang="en-US" u="sng" dirty="0">
                <a:latin typeface="Cera Pro" pitchFamily="2" charset="0"/>
              </a:rPr>
              <a:t>It includes</a:t>
            </a:r>
            <a:r>
              <a:rPr lang="en-US" dirty="0">
                <a:latin typeface="Cera Pro" pitchFamily="2" charset="0"/>
              </a:rPr>
              <a:t>:</a:t>
            </a:r>
          </a:p>
          <a:p>
            <a:pPr marL="285750" indent="-285750" algn="just">
              <a:buFont typeface="Arial" panose="020B0604020202020204" pitchFamily="34" charset="0"/>
              <a:buChar char="•"/>
            </a:pPr>
            <a:r>
              <a:rPr lang="en-US" dirty="0">
                <a:latin typeface="Cera Pro" pitchFamily="2" charset="0"/>
              </a:rPr>
              <a:t>Creation of interactive interface forms;</a:t>
            </a:r>
          </a:p>
          <a:p>
            <a:pPr marL="285750" indent="-285750" algn="just">
              <a:buFont typeface="Arial" panose="020B0604020202020204" pitchFamily="34" charset="0"/>
              <a:buChar char="•"/>
            </a:pPr>
            <a:r>
              <a:rPr lang="en-US" dirty="0">
                <a:latin typeface="Cera Pro" pitchFamily="2" charset="0"/>
              </a:rPr>
              <a:t>Automatic creation of data structures;</a:t>
            </a:r>
          </a:p>
          <a:p>
            <a:pPr marL="285750" indent="-285750" algn="just">
              <a:buFont typeface="Arial" panose="020B0604020202020204" pitchFamily="34" charset="0"/>
              <a:buChar char="•"/>
            </a:pPr>
            <a:r>
              <a:rPr lang="en-US" dirty="0">
                <a:latin typeface="Cera Pro" pitchFamily="2" charset="0"/>
              </a:rPr>
              <a:t>More than 60 ready-to-use templates;</a:t>
            </a:r>
          </a:p>
          <a:p>
            <a:pPr marL="285750" indent="-285750" algn="just">
              <a:buFont typeface="Arial" panose="020B0604020202020204" pitchFamily="34" charset="0"/>
              <a:buChar char="•"/>
            </a:pPr>
            <a:r>
              <a:rPr lang="en-US" dirty="0">
                <a:latin typeface="Cera Pro" pitchFamily="2" charset="0"/>
              </a:rPr>
              <a:t>Support of formulas, data validation</a:t>
            </a:r>
          </a:p>
          <a:p>
            <a:pPr algn="just"/>
            <a:endParaRPr lang="en-US" dirty="0">
              <a:latin typeface="Cera Pro" pitchFamily="2" charset="0"/>
            </a:endParaRPr>
          </a:p>
        </p:txBody>
      </p:sp>
      <p:pic>
        <p:nvPicPr>
          <p:cNvPr id="16" name="Рисунок 15">
            <a:extLst>
              <a:ext uri="{FF2B5EF4-FFF2-40B4-BE49-F238E27FC236}">
                <a16:creationId xmlns:a16="http://schemas.microsoft.com/office/drawing/2014/main" id="{F743937C-BD32-D344-A14F-2A754A8196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66327" y="5955889"/>
            <a:ext cx="1566862" cy="321958"/>
          </a:xfrm>
          <a:prstGeom prst="rect">
            <a:avLst/>
          </a:prstGeom>
        </p:spPr>
      </p:pic>
      <p:pic>
        <p:nvPicPr>
          <p:cNvPr id="2" name="Рисунок 1">
            <a:extLst>
              <a:ext uri="{FF2B5EF4-FFF2-40B4-BE49-F238E27FC236}">
                <a16:creationId xmlns:a16="http://schemas.microsoft.com/office/drawing/2014/main" id="{9BA60712-8B30-FD1B-7348-EFC1F926FED3}"/>
              </a:ext>
            </a:extLst>
          </p:cNvPr>
          <p:cNvPicPr>
            <a:picLocks noChangeAspect="1"/>
          </p:cNvPicPr>
          <p:nvPr/>
        </p:nvPicPr>
        <p:blipFill>
          <a:blip r:embed="rId4"/>
          <a:stretch>
            <a:fillRect/>
          </a:stretch>
        </p:blipFill>
        <p:spPr>
          <a:xfrm>
            <a:off x="9310342" y="5750799"/>
            <a:ext cx="477639" cy="660371"/>
          </a:xfrm>
          <a:prstGeom prst="rect">
            <a:avLst/>
          </a:prstGeom>
        </p:spPr>
      </p:pic>
      <p:pic>
        <p:nvPicPr>
          <p:cNvPr id="7" name="Рисунок 6" descr="Изображение выглядит как Шрифт, Графика, текст, снимок экрана&#10;&#10;Автоматически созданное описание">
            <a:extLst>
              <a:ext uri="{FF2B5EF4-FFF2-40B4-BE49-F238E27FC236}">
                <a16:creationId xmlns:a16="http://schemas.microsoft.com/office/drawing/2014/main" id="{C5AEF422-6310-7444-1347-088819277048}"/>
              </a:ext>
            </a:extLst>
          </p:cNvPr>
          <p:cNvPicPr>
            <a:picLocks noChangeAspect="1"/>
          </p:cNvPicPr>
          <p:nvPr/>
        </p:nvPicPr>
        <p:blipFill>
          <a:blip r:embed="rId5"/>
          <a:stretch>
            <a:fillRect/>
          </a:stretch>
        </p:blipFill>
        <p:spPr>
          <a:xfrm>
            <a:off x="8498413" y="684898"/>
            <a:ext cx="2800958" cy="839917"/>
          </a:xfrm>
          <a:prstGeom prst="rect">
            <a:avLst/>
          </a:prstGeom>
        </p:spPr>
      </p:pic>
      <p:pic>
        <p:nvPicPr>
          <p:cNvPr id="10" name="Рисунок 9" descr="Изображение выглядит как текст, число, программное обеспечение, снимок экрана&#10;&#10;Автоматически созданное описание">
            <a:extLst>
              <a:ext uri="{FF2B5EF4-FFF2-40B4-BE49-F238E27FC236}">
                <a16:creationId xmlns:a16="http://schemas.microsoft.com/office/drawing/2014/main" id="{9214756C-5D0B-7CF7-0402-C942DEDAA631}"/>
              </a:ext>
            </a:extLst>
          </p:cNvPr>
          <p:cNvPicPr>
            <a:picLocks noChangeAspect="1"/>
          </p:cNvPicPr>
          <p:nvPr/>
        </p:nvPicPr>
        <p:blipFill>
          <a:blip r:embed="rId6"/>
          <a:stretch>
            <a:fillRect/>
          </a:stretch>
        </p:blipFill>
        <p:spPr>
          <a:xfrm>
            <a:off x="5700166" y="2573792"/>
            <a:ext cx="4266161" cy="3134926"/>
          </a:xfrm>
          <a:prstGeom prst="rect">
            <a:avLst/>
          </a:prstGeom>
        </p:spPr>
      </p:pic>
      <p:pic>
        <p:nvPicPr>
          <p:cNvPr id="5" name="Рисунок 4" descr="Изображение выглядит как текст, снимок экрана, число&#10;&#10;Автоматически созданное описание">
            <a:extLst>
              <a:ext uri="{FF2B5EF4-FFF2-40B4-BE49-F238E27FC236}">
                <a16:creationId xmlns:a16="http://schemas.microsoft.com/office/drawing/2014/main" id="{50C49CC2-50ED-D235-1114-471CF9C1E0D7}"/>
              </a:ext>
            </a:extLst>
          </p:cNvPr>
          <p:cNvPicPr>
            <a:picLocks noChangeAspect="1"/>
          </p:cNvPicPr>
          <p:nvPr/>
        </p:nvPicPr>
        <p:blipFill>
          <a:blip r:embed="rId7"/>
          <a:stretch>
            <a:fillRect/>
          </a:stretch>
        </p:blipFill>
        <p:spPr>
          <a:xfrm>
            <a:off x="8498413" y="1555315"/>
            <a:ext cx="3297359" cy="3993094"/>
          </a:xfrm>
          <a:prstGeom prst="rect">
            <a:avLst/>
          </a:prstGeom>
        </p:spPr>
      </p:pic>
    </p:spTree>
    <p:extLst>
      <p:ext uri="{BB962C8B-B14F-4D97-AF65-F5344CB8AC3E}">
        <p14:creationId xmlns:p14="http://schemas.microsoft.com/office/powerpoint/2010/main" val="34271103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766</TotalTime>
  <Words>850</Words>
  <Application>Microsoft Office PowerPoint</Application>
  <PresentationFormat>Широкоэкранный</PresentationFormat>
  <Paragraphs>127</Paragraphs>
  <Slides>16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16</vt:i4>
      </vt:variant>
    </vt:vector>
  </HeadingPairs>
  <TitlesOfParts>
    <vt:vector size="23" baseType="lpstr">
      <vt:lpstr>Arial</vt:lpstr>
      <vt:lpstr>Calibri</vt:lpstr>
      <vt:lpstr>Calibri Light</vt:lpstr>
      <vt:lpstr>Cera Pro</vt:lpstr>
      <vt:lpstr>CeraPro-Medium</vt:lpstr>
      <vt:lpstr>CeraPro-Medium</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Microsoft Office User</dc:creator>
  <cp:lastModifiedBy>user_05</cp:lastModifiedBy>
  <cp:revision>21</cp:revision>
  <dcterms:created xsi:type="dcterms:W3CDTF">2023-11-14T07:22:10Z</dcterms:created>
  <dcterms:modified xsi:type="dcterms:W3CDTF">2024-04-18T07:51:55Z</dcterms:modified>
</cp:coreProperties>
</file>