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8" r:id="rId4"/>
    <p:sldId id="261" r:id="rId5"/>
    <p:sldId id="271" r:id="rId6"/>
    <p:sldId id="270" r:id="rId7"/>
    <p:sldId id="264" r:id="rId8"/>
    <p:sldId id="273" r:id="rId9"/>
    <p:sldId id="274" r:id="rId10"/>
    <p:sldId id="276" r:id="rId11"/>
    <p:sldId id="275" r:id="rId12"/>
    <p:sldId id="269" r:id="rId13"/>
    <p:sldId id="266"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75" userDrawn="1">
          <p15:clr>
            <a:srgbClr val="A4A3A4"/>
          </p15:clr>
        </p15:guide>
        <p15:guide id="2" pos="7265" userDrawn="1">
          <p15:clr>
            <a:srgbClr val="A4A3A4"/>
          </p15:clr>
        </p15:guide>
        <p15:guide id="3" pos="3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D9F"/>
    <a:srgbClr val="E73439"/>
    <a:srgbClr val="EF2B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24"/>
    <p:restoredTop sz="96281"/>
  </p:normalViewPr>
  <p:slideViewPr>
    <p:cSldViewPr snapToGrid="0" snapToObjects="1" showGuides="1">
      <p:cViewPr varScale="1">
        <p:scale>
          <a:sx n="72" d="100"/>
          <a:sy n="72" d="100"/>
        </p:scale>
        <p:origin x="-870" y="-90"/>
      </p:cViewPr>
      <p:guideLst>
        <p:guide orient="horz" pos="1275"/>
        <p:guide pos="7265"/>
        <p:guide pos="3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xmlns="" id="{6702CE7A-BC54-854E-826B-99B55140980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677150" y="764651"/>
            <a:ext cx="3981450" cy="6093349"/>
          </a:xfrm>
          <a:prstGeom prst="rect">
            <a:avLst/>
          </a:prstGeom>
        </p:spPr>
      </p:pic>
      <p:pic>
        <p:nvPicPr>
          <p:cNvPr id="16" name="Рисунок 15">
            <a:extLst>
              <a:ext uri="{FF2B5EF4-FFF2-40B4-BE49-F238E27FC236}">
                <a16:creationId xmlns:a16="http://schemas.microsoft.com/office/drawing/2014/main" xmlns="" id="{168E9DA9-4DDB-5444-93FD-80F19AE06B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532158" y="648989"/>
            <a:ext cx="2015793" cy="414204"/>
          </a:xfrm>
          <a:prstGeom prst="rect">
            <a:avLst/>
          </a:prstGeom>
        </p:spPr>
      </p:pic>
      <p:pic>
        <p:nvPicPr>
          <p:cNvPr id="2" name="Рисунок 1">
            <a:extLst>
              <a:ext uri="{FF2B5EF4-FFF2-40B4-BE49-F238E27FC236}">
                <a16:creationId xmlns:a16="http://schemas.microsoft.com/office/drawing/2014/main" xmlns="" id="{695677F2-4D67-6AEC-7BEC-D8E640DA0A54}"/>
              </a:ext>
            </a:extLst>
          </p:cNvPr>
          <p:cNvPicPr>
            <a:picLocks noChangeAspect="1"/>
          </p:cNvPicPr>
          <p:nvPr userDrawn="1"/>
        </p:nvPicPr>
        <p:blipFill>
          <a:blip r:embed="rId6"/>
          <a:stretch>
            <a:fillRect/>
          </a:stretch>
        </p:blipFill>
        <p:spPr>
          <a:xfrm>
            <a:off x="686223" y="339862"/>
            <a:ext cx="614492" cy="849578"/>
          </a:xfrm>
          <a:prstGeom prst="rect">
            <a:avLst/>
          </a:prstGeom>
        </p:spPr>
      </p:pic>
    </p:spTree>
    <p:extLst>
      <p:ext uri="{BB962C8B-B14F-4D97-AF65-F5344CB8AC3E}">
        <p14:creationId xmlns:p14="http://schemas.microsoft.com/office/powerpoint/2010/main" val="4204957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B6D3081-A76A-7144-873A-65324F6FBA8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6DD40C00-5F54-1E49-ABA2-C9C05E72F65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B0B6461-602E-FD49-BF79-CEC646A889DD}"/>
              </a:ext>
            </a:extLst>
          </p:cNvPr>
          <p:cNvSpPr>
            <a:spLocks noGrp="1"/>
          </p:cNvSpPr>
          <p:nvPr>
            <p:ph type="dt" sz="half" idx="10"/>
          </p:nvPr>
        </p:nvSpPr>
        <p:spPr/>
        <p:txBody>
          <a:bodyPr/>
          <a:lstStyle/>
          <a:p>
            <a:fld id="{FEDFD706-4515-DC4D-AFFB-9DEB0C8EDF3C}" type="datetimeFigureOut">
              <a:rPr lang="ru-RU" smtClean="0"/>
              <a:t>18.04.2024</a:t>
            </a:fld>
            <a:endParaRPr lang="ru-RU"/>
          </a:p>
        </p:txBody>
      </p:sp>
      <p:sp>
        <p:nvSpPr>
          <p:cNvPr id="5" name="Нижний колонтитул 4">
            <a:extLst>
              <a:ext uri="{FF2B5EF4-FFF2-40B4-BE49-F238E27FC236}">
                <a16:creationId xmlns:a16="http://schemas.microsoft.com/office/drawing/2014/main" xmlns="" id="{90A55FBB-E42E-1C49-8544-57B3BAD6E1E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919F3EC-2BEB-6840-A9FC-011991EE87FF}"/>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3835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B685C91-9278-9041-B36C-659B83C3E86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D278C597-2D6B-8542-97F9-6ECF0609757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341743FC-2BEA-5E45-A4FF-FF4640B807DC}"/>
              </a:ext>
            </a:extLst>
          </p:cNvPr>
          <p:cNvSpPr>
            <a:spLocks noGrp="1"/>
          </p:cNvSpPr>
          <p:nvPr>
            <p:ph type="dt" sz="half" idx="10"/>
          </p:nvPr>
        </p:nvSpPr>
        <p:spPr/>
        <p:txBody>
          <a:bodyPr/>
          <a:lstStyle/>
          <a:p>
            <a:fld id="{FEDFD706-4515-DC4D-AFFB-9DEB0C8EDF3C}" type="datetimeFigureOut">
              <a:rPr lang="ru-RU" smtClean="0"/>
              <a:t>18.04.2024</a:t>
            </a:fld>
            <a:endParaRPr lang="ru-RU"/>
          </a:p>
        </p:txBody>
      </p:sp>
      <p:sp>
        <p:nvSpPr>
          <p:cNvPr id="5" name="Нижний колонтитул 4">
            <a:extLst>
              <a:ext uri="{FF2B5EF4-FFF2-40B4-BE49-F238E27FC236}">
                <a16:creationId xmlns:a16="http://schemas.microsoft.com/office/drawing/2014/main" xmlns="" id="{FF35090E-1F7D-8846-9D98-5550A4FD3DE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86A2815-3148-4941-BDC2-39A30DE563D9}"/>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347651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solidFill>
          <a:schemeClr val="bg1"/>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E10C675F-CB16-FD4E-9063-30A86A87E74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10962" y="548640"/>
            <a:ext cx="4420117" cy="6309360"/>
          </a:xfrm>
          <a:prstGeom prst="rect">
            <a:avLst/>
          </a:prstGeom>
        </p:spPr>
      </p:pic>
    </p:spTree>
    <p:extLst>
      <p:ext uri="{BB962C8B-B14F-4D97-AF65-F5344CB8AC3E}">
        <p14:creationId xmlns:p14="http://schemas.microsoft.com/office/powerpoint/2010/main" val="152734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9" name="Номер слайда 4">
            <a:extLst>
              <a:ext uri="{FF2B5EF4-FFF2-40B4-BE49-F238E27FC236}">
                <a16:creationId xmlns:a16="http://schemas.microsoft.com/office/drawing/2014/main" xmlns="" id="{2B09B737-CE1F-4F44-AC03-E1071B18FE13}"/>
              </a:ext>
            </a:extLst>
          </p:cNvPr>
          <p:cNvSpPr>
            <a:spLocks noGrp="1"/>
          </p:cNvSpPr>
          <p:nvPr>
            <p:ph type="sldNum" sz="quarter" idx="12"/>
          </p:nvPr>
        </p:nvSpPr>
        <p:spPr>
          <a:xfrm>
            <a:off x="8778240" y="5975350"/>
            <a:ext cx="2743200" cy="365125"/>
          </a:xfrm>
        </p:spPr>
        <p:txBody>
          <a:bodyPr/>
          <a:lstStyle>
            <a:lvl1pPr>
              <a:defRPr sz="1800" b="1" i="0">
                <a:solidFill>
                  <a:schemeClr val="tx1"/>
                </a:solidFill>
                <a:latin typeface="Cera Pro" pitchFamily="2" charset="0"/>
              </a:defRPr>
            </a:lvl1pPr>
          </a:lstStyle>
          <a:p>
            <a:fld id="{43D4AB68-AA0B-BC41-9B56-72209301C5B5}" type="slidenum">
              <a:rPr lang="ru-RU" smtClean="0"/>
              <a:pPr/>
              <a:t>‹#›</a:t>
            </a:fld>
            <a:endParaRPr lang="ru-RU" dirty="0"/>
          </a:p>
        </p:txBody>
      </p:sp>
    </p:spTree>
    <p:extLst>
      <p:ext uri="{BB962C8B-B14F-4D97-AF65-F5344CB8AC3E}">
        <p14:creationId xmlns:p14="http://schemas.microsoft.com/office/powerpoint/2010/main" val="290695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BF5804E-417E-E844-BA41-43BE04A72D4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BCB6696-0EE7-B04A-9727-C5608178E9B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BE877D3D-1BF1-0745-9463-E250162E28E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D223D6A1-BC0B-EE47-B4A4-9C720D2B6570}"/>
              </a:ext>
            </a:extLst>
          </p:cNvPr>
          <p:cNvSpPr>
            <a:spLocks noGrp="1"/>
          </p:cNvSpPr>
          <p:nvPr>
            <p:ph type="dt" sz="half" idx="10"/>
          </p:nvPr>
        </p:nvSpPr>
        <p:spPr/>
        <p:txBody>
          <a:bodyPr/>
          <a:lstStyle/>
          <a:p>
            <a:fld id="{FEDFD706-4515-DC4D-AFFB-9DEB0C8EDF3C}" type="datetimeFigureOut">
              <a:rPr lang="ru-RU" smtClean="0"/>
              <a:t>18.04.2024</a:t>
            </a:fld>
            <a:endParaRPr lang="ru-RU"/>
          </a:p>
        </p:txBody>
      </p:sp>
      <p:sp>
        <p:nvSpPr>
          <p:cNvPr id="6" name="Нижний колонтитул 5">
            <a:extLst>
              <a:ext uri="{FF2B5EF4-FFF2-40B4-BE49-F238E27FC236}">
                <a16:creationId xmlns:a16="http://schemas.microsoft.com/office/drawing/2014/main" xmlns="" id="{66765FF9-D4EB-104E-9083-138E59F6BF4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A2642519-4435-F74F-9272-008FF3AAA245}"/>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246029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06245ED-21B6-224C-9507-4063969C1BA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539B3BAC-6D97-4841-B96A-11A04C041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95B66866-843B-3145-9D8D-4CD7C704913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79669CBF-A549-854A-98FC-9ABB88891E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FBBF1231-73FA-C243-8EAF-8A60FCCBA55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44230354-EA4D-A44C-BD99-4A04BBE2FC0C}"/>
              </a:ext>
            </a:extLst>
          </p:cNvPr>
          <p:cNvSpPr>
            <a:spLocks noGrp="1"/>
          </p:cNvSpPr>
          <p:nvPr>
            <p:ph type="dt" sz="half" idx="10"/>
          </p:nvPr>
        </p:nvSpPr>
        <p:spPr/>
        <p:txBody>
          <a:bodyPr/>
          <a:lstStyle/>
          <a:p>
            <a:fld id="{FEDFD706-4515-DC4D-AFFB-9DEB0C8EDF3C}" type="datetimeFigureOut">
              <a:rPr lang="ru-RU" smtClean="0"/>
              <a:t>18.04.2024</a:t>
            </a:fld>
            <a:endParaRPr lang="ru-RU"/>
          </a:p>
        </p:txBody>
      </p:sp>
      <p:sp>
        <p:nvSpPr>
          <p:cNvPr id="8" name="Нижний колонтитул 7">
            <a:extLst>
              <a:ext uri="{FF2B5EF4-FFF2-40B4-BE49-F238E27FC236}">
                <a16:creationId xmlns:a16="http://schemas.microsoft.com/office/drawing/2014/main" xmlns="" id="{C5B54716-891F-664F-8EA8-D5E78324CC2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A551EBD2-FC3D-9A43-8484-8B457C328B33}"/>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217194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6C0FAE7-1BB3-6344-AFE6-7A85976874C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1DD85882-1089-3A48-BAD1-8876676CD828}"/>
              </a:ext>
            </a:extLst>
          </p:cNvPr>
          <p:cNvSpPr>
            <a:spLocks noGrp="1"/>
          </p:cNvSpPr>
          <p:nvPr>
            <p:ph type="dt" sz="half" idx="10"/>
          </p:nvPr>
        </p:nvSpPr>
        <p:spPr/>
        <p:txBody>
          <a:bodyPr/>
          <a:lstStyle/>
          <a:p>
            <a:fld id="{FEDFD706-4515-DC4D-AFFB-9DEB0C8EDF3C}" type="datetimeFigureOut">
              <a:rPr lang="ru-RU" smtClean="0"/>
              <a:t>18.04.2024</a:t>
            </a:fld>
            <a:endParaRPr lang="ru-RU"/>
          </a:p>
        </p:txBody>
      </p:sp>
      <p:sp>
        <p:nvSpPr>
          <p:cNvPr id="4" name="Нижний колонтитул 3">
            <a:extLst>
              <a:ext uri="{FF2B5EF4-FFF2-40B4-BE49-F238E27FC236}">
                <a16:creationId xmlns:a16="http://schemas.microsoft.com/office/drawing/2014/main" xmlns="" id="{C7090761-95C3-7E4B-BA61-B10E2BC9429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49A70BD7-6DA0-DC44-99DC-CB065D77EE90}"/>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17115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390320E3-B222-9144-8A91-DF84C58C87F4}"/>
              </a:ext>
            </a:extLst>
          </p:cNvPr>
          <p:cNvSpPr>
            <a:spLocks noGrp="1"/>
          </p:cNvSpPr>
          <p:nvPr>
            <p:ph type="dt" sz="half" idx="10"/>
          </p:nvPr>
        </p:nvSpPr>
        <p:spPr/>
        <p:txBody>
          <a:bodyPr/>
          <a:lstStyle/>
          <a:p>
            <a:fld id="{FEDFD706-4515-DC4D-AFFB-9DEB0C8EDF3C}" type="datetimeFigureOut">
              <a:rPr lang="ru-RU" smtClean="0"/>
              <a:t>18.04.2024</a:t>
            </a:fld>
            <a:endParaRPr lang="ru-RU"/>
          </a:p>
        </p:txBody>
      </p:sp>
      <p:sp>
        <p:nvSpPr>
          <p:cNvPr id="3" name="Нижний колонтитул 2">
            <a:extLst>
              <a:ext uri="{FF2B5EF4-FFF2-40B4-BE49-F238E27FC236}">
                <a16:creationId xmlns:a16="http://schemas.microsoft.com/office/drawing/2014/main" xmlns="" id="{DAAD062D-3835-B64D-B3B5-7FF87B45ABA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B76D95B9-9019-4248-9718-261C8C73AEB5}"/>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229468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6AF44C0-29E1-4B4F-88AA-6232C9806A9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759F526E-CEE8-1647-8BAC-89376C4CA5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DA0A2C8D-9783-E046-86B9-9D91A5953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E1F99B11-E78F-3E41-81F6-39BD98876DCA}"/>
              </a:ext>
            </a:extLst>
          </p:cNvPr>
          <p:cNvSpPr>
            <a:spLocks noGrp="1"/>
          </p:cNvSpPr>
          <p:nvPr>
            <p:ph type="dt" sz="half" idx="10"/>
          </p:nvPr>
        </p:nvSpPr>
        <p:spPr/>
        <p:txBody>
          <a:bodyPr/>
          <a:lstStyle/>
          <a:p>
            <a:fld id="{FEDFD706-4515-DC4D-AFFB-9DEB0C8EDF3C}" type="datetimeFigureOut">
              <a:rPr lang="ru-RU" smtClean="0"/>
              <a:t>18.04.2024</a:t>
            </a:fld>
            <a:endParaRPr lang="ru-RU"/>
          </a:p>
        </p:txBody>
      </p:sp>
      <p:sp>
        <p:nvSpPr>
          <p:cNvPr id="6" name="Нижний колонтитул 5">
            <a:extLst>
              <a:ext uri="{FF2B5EF4-FFF2-40B4-BE49-F238E27FC236}">
                <a16:creationId xmlns:a16="http://schemas.microsoft.com/office/drawing/2014/main" xmlns="" id="{D38C4669-0217-5C4A-BA75-288EADDA8E5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621E833-668D-D149-8111-BE0D1F90A8DC}"/>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78608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7245D60-010D-FE4D-9D14-F2102A97DF6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BEEAFA44-AC5A-B540-A1CD-729C17AE0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10E3662E-1544-2A4D-85F0-AFD1A867F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14D290D-9922-8B43-8E2F-476E69B07663}"/>
              </a:ext>
            </a:extLst>
          </p:cNvPr>
          <p:cNvSpPr>
            <a:spLocks noGrp="1"/>
          </p:cNvSpPr>
          <p:nvPr>
            <p:ph type="dt" sz="half" idx="10"/>
          </p:nvPr>
        </p:nvSpPr>
        <p:spPr/>
        <p:txBody>
          <a:bodyPr/>
          <a:lstStyle/>
          <a:p>
            <a:fld id="{FEDFD706-4515-DC4D-AFFB-9DEB0C8EDF3C}" type="datetimeFigureOut">
              <a:rPr lang="ru-RU" smtClean="0"/>
              <a:t>18.04.2024</a:t>
            </a:fld>
            <a:endParaRPr lang="ru-RU"/>
          </a:p>
        </p:txBody>
      </p:sp>
      <p:sp>
        <p:nvSpPr>
          <p:cNvPr id="6" name="Нижний колонтитул 5">
            <a:extLst>
              <a:ext uri="{FF2B5EF4-FFF2-40B4-BE49-F238E27FC236}">
                <a16:creationId xmlns:a16="http://schemas.microsoft.com/office/drawing/2014/main" xmlns="" id="{83CFDE01-39F9-A644-9A86-36E5F434337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ACF7D5C0-B956-5244-A752-62F120978BDA}"/>
              </a:ext>
            </a:extLst>
          </p:cNvPr>
          <p:cNvSpPr>
            <a:spLocks noGrp="1"/>
          </p:cNvSpPr>
          <p:nvPr>
            <p:ph type="sldNum" sz="quarter" idx="12"/>
          </p:nvPr>
        </p:nvSpPr>
        <p:spPr/>
        <p:txBody>
          <a:bodyPr/>
          <a:lstStyle/>
          <a:p>
            <a:fld id="{43D4AB68-AA0B-BC41-9B56-72209301C5B5}" type="slidenum">
              <a:rPr lang="ru-RU" smtClean="0"/>
              <a:t>‹#›</a:t>
            </a:fld>
            <a:endParaRPr lang="ru-RU"/>
          </a:p>
        </p:txBody>
      </p:sp>
    </p:spTree>
    <p:extLst>
      <p:ext uri="{BB962C8B-B14F-4D97-AF65-F5344CB8AC3E}">
        <p14:creationId xmlns:p14="http://schemas.microsoft.com/office/powerpoint/2010/main" val="64932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5BFF812-6030-FD47-9537-16968F611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9DD3F906-D560-D745-B636-3F1BF19DA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0D1F2A6-8B8E-D340-AF91-3B057197F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FD706-4515-DC4D-AFFB-9DEB0C8EDF3C}" type="datetimeFigureOut">
              <a:rPr lang="ru-RU" smtClean="0"/>
              <a:t>18.04.2024</a:t>
            </a:fld>
            <a:endParaRPr lang="ru-RU"/>
          </a:p>
        </p:txBody>
      </p:sp>
      <p:sp>
        <p:nvSpPr>
          <p:cNvPr id="5" name="Нижний колонтитул 4">
            <a:extLst>
              <a:ext uri="{FF2B5EF4-FFF2-40B4-BE49-F238E27FC236}">
                <a16:creationId xmlns:a16="http://schemas.microsoft.com/office/drawing/2014/main" xmlns="" id="{9410EB11-6A7B-3A40-AF63-28B696D1FC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21B95B91-E2F6-124D-8F0F-3743E216E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4AB68-AA0B-BC41-9B56-72209301C5B5}" type="slidenum">
              <a:rPr lang="ru-RU" smtClean="0"/>
              <a:t>‹#›</a:t>
            </a:fld>
            <a:endParaRPr lang="ru-RU"/>
          </a:p>
        </p:txBody>
      </p:sp>
    </p:spTree>
    <p:extLst>
      <p:ext uri="{BB962C8B-B14F-4D97-AF65-F5344CB8AC3E}">
        <p14:creationId xmlns:p14="http://schemas.microsoft.com/office/powerpoint/2010/main" val="2639927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8" Type="http://schemas.openxmlformats.org/officeDocument/2006/relationships/image" Target="../media/image3.png"/><Relationship Id="rId17" Type="http://schemas.openxmlformats.org/officeDocument/2006/relationships/image" Target="../media/image4.svg"/><Relationship Id="rId2" Type="http://schemas.openxmlformats.org/officeDocument/2006/relationships/image" Target="../media/image2.png"/><Relationship Id="rId20" Type="http://schemas.openxmlformats.org/officeDocument/2006/relationships/image" Target="../media/image15.jpg"/><Relationship Id="rId1" Type="http://schemas.openxmlformats.org/officeDocument/2006/relationships/slideLayout" Target="../slideLayouts/slideLayout3.xml"/><Relationship Id="rId19" Type="http://schemas.openxmlformats.org/officeDocument/2006/relationships/image" Target="../media/image5.png"/></Relationships>
</file>

<file path=ppt/slides/_rels/slide11.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2.png"/><Relationship Id="rId21" Type="http://schemas.openxmlformats.org/officeDocument/2006/relationships/image" Target="../media/image16.wmf"/><Relationship Id="rId17" Type="http://schemas.openxmlformats.org/officeDocument/2006/relationships/image" Target="../media/image4.svg"/><Relationship Id="rId2" Type="http://schemas.openxmlformats.org/officeDocument/2006/relationships/slideLayout" Target="../slideLayouts/slideLayout3.xml"/><Relationship Id="rId20" Type="http://schemas.openxmlformats.org/officeDocument/2006/relationships/oleObject" Target="../embeddings/oleObject1.bin"/><Relationship Id="rId1" Type="http://schemas.openxmlformats.org/officeDocument/2006/relationships/vmlDrawing" Target="../drawings/vmlDrawing1.vml"/><Relationship Id="rId1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 Id="rId11" Type="http://schemas.openxmlformats.org/officeDocument/2006/relationships/image" Target="../media/image7.png"/><Relationship Id="rId10" Type="http://schemas.openxmlformats.org/officeDocument/2006/relationships/image" Target="../media/image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 Id="rId10" Type="http://schemas.openxmlformats.org/officeDocument/2006/relationships/image" Target="../media/image8.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18" Type="http://schemas.openxmlformats.org/officeDocument/2006/relationships/image" Target="../media/image3.png"/><Relationship Id="rId21" Type="http://schemas.openxmlformats.org/officeDocument/2006/relationships/image" Target="../media/image10.png"/><Relationship Id="rId17" Type="http://schemas.openxmlformats.org/officeDocument/2006/relationships/image" Target="../media/image4.svg"/><Relationship Id="rId2" Type="http://schemas.openxmlformats.org/officeDocument/2006/relationships/image" Target="../media/image2.png"/><Relationship Id="rId20" Type="http://schemas.openxmlformats.org/officeDocument/2006/relationships/image" Target="../media/image9.png"/><Relationship Id="rId1" Type="http://schemas.openxmlformats.org/officeDocument/2006/relationships/slideLayout" Target="../slideLayouts/slideLayout3.xml"/><Relationship Id="rId19" Type="http://schemas.openxmlformats.org/officeDocument/2006/relationships/image" Target="../media/image5.png"/><Relationship Id="rId22" Type="http://schemas.openxmlformats.org/officeDocument/2006/relationships/image" Target="../media/image11.png"/></Relationships>
</file>

<file path=ppt/slides/_rels/slide8.xml.rels><?xml version="1.0" encoding="UTF-8" standalone="yes"?>
<Relationships xmlns="http://schemas.openxmlformats.org/package/2006/relationships"><Relationship Id="rId18" Type="http://schemas.openxmlformats.org/officeDocument/2006/relationships/image" Target="../media/image3.png"/><Relationship Id="rId21" Type="http://schemas.openxmlformats.org/officeDocument/2006/relationships/image" Target="../media/image13.jpeg"/><Relationship Id="rId17" Type="http://schemas.openxmlformats.org/officeDocument/2006/relationships/image" Target="../media/image4.svg"/><Relationship Id="rId2" Type="http://schemas.openxmlformats.org/officeDocument/2006/relationships/image" Target="../media/image2.png"/><Relationship Id="rId20" Type="http://schemas.openxmlformats.org/officeDocument/2006/relationships/image" Target="../media/image12.jpeg"/><Relationship Id="rId1" Type="http://schemas.openxmlformats.org/officeDocument/2006/relationships/slideLayout" Target="../slideLayouts/slideLayout3.xml"/><Relationship Id="rId19" Type="http://schemas.openxmlformats.org/officeDocument/2006/relationships/image" Target="../media/image5.png"/></Relationships>
</file>

<file path=ppt/slides/_rels/slide9.xml.rels><?xml version="1.0" encoding="UTF-8" standalone="yes"?>
<Relationships xmlns="http://schemas.openxmlformats.org/package/2006/relationships"><Relationship Id="rId18" Type="http://schemas.openxmlformats.org/officeDocument/2006/relationships/image" Target="../media/image3.png"/><Relationship Id="rId17" Type="http://schemas.openxmlformats.org/officeDocument/2006/relationships/image" Target="../media/image4.svg"/><Relationship Id="rId2" Type="http://schemas.openxmlformats.org/officeDocument/2006/relationships/image" Target="../media/image2.png"/><Relationship Id="rId20" Type="http://schemas.openxmlformats.org/officeDocument/2006/relationships/image" Target="../media/image14.jpg"/><Relationship Id="rId1" Type="http://schemas.openxmlformats.org/officeDocument/2006/relationships/slideLayout" Target="../slideLayouts/slideLayout3.xml"/><Relationship Id="rId1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E899E01-5833-584A-90D1-979AA8974591}"/>
              </a:ext>
            </a:extLst>
          </p:cNvPr>
          <p:cNvSpPr txBox="1"/>
          <p:nvPr/>
        </p:nvSpPr>
        <p:spPr>
          <a:xfrm>
            <a:off x="839788" y="4454027"/>
            <a:ext cx="1350691" cy="646331"/>
          </a:xfrm>
          <a:prstGeom prst="rect">
            <a:avLst/>
          </a:prstGeom>
          <a:noFill/>
        </p:spPr>
        <p:txBody>
          <a:bodyPr wrap="none" lIns="0" rtlCol="0">
            <a:spAutoFit/>
          </a:bodyPr>
          <a:lstStyle/>
          <a:p>
            <a:r>
              <a:rPr lang="en" sz="3600" b="1" dirty="0" smtClean="0">
                <a:latin typeface="Cera Pro" pitchFamily="2" charset="0"/>
              </a:rPr>
              <a:t>IBIK LLC</a:t>
            </a:r>
            <a:endParaRPr lang="ru-RU" sz="3600" b="1" dirty="0">
              <a:latin typeface="Cera Pro" pitchFamily="2" charset="0"/>
            </a:endParaRPr>
          </a:p>
        </p:txBody>
      </p:sp>
      <p:sp>
        <p:nvSpPr>
          <p:cNvPr id="12" name="TextBox 11">
            <a:extLst>
              <a:ext uri="{FF2B5EF4-FFF2-40B4-BE49-F238E27FC236}">
                <a16:creationId xmlns:a16="http://schemas.microsoft.com/office/drawing/2014/main" xmlns="" id="{F70C2B78-98E5-7440-9FB3-BA261A54CCBD}"/>
              </a:ext>
            </a:extLst>
          </p:cNvPr>
          <p:cNvSpPr txBox="1"/>
          <p:nvPr/>
        </p:nvSpPr>
        <p:spPr>
          <a:xfrm>
            <a:off x="839788" y="5564394"/>
            <a:ext cx="1770678" cy="707886"/>
          </a:xfrm>
          <a:prstGeom prst="rect">
            <a:avLst/>
          </a:prstGeom>
          <a:noFill/>
        </p:spPr>
        <p:txBody>
          <a:bodyPr wrap="none" lIns="0" rtlCol="0">
            <a:spAutoFit/>
          </a:bodyPr>
          <a:lstStyle/>
          <a:p>
            <a:r>
              <a:rPr lang="en-US" sz="2000" dirty="0">
                <a:latin typeface="CeraPro-Medium"/>
                <a:cs typeface="CeraPro-Medium"/>
              </a:rPr>
              <a:t>Tehran, Iran</a:t>
            </a:r>
            <a:endParaRPr lang="ru-RU" sz="2000" dirty="0">
              <a:latin typeface="CeraPro-Medium"/>
              <a:cs typeface="CeraPro-Medium"/>
            </a:endParaRPr>
          </a:p>
          <a:p>
            <a:r>
              <a:rPr lang="en" sz="2000" dirty="0">
                <a:latin typeface="CeraPro-Medium"/>
                <a:cs typeface="CeraPro-Medium"/>
              </a:rPr>
              <a:t>May 6-8, 2024</a:t>
            </a:r>
          </a:p>
        </p:txBody>
      </p:sp>
      <p:cxnSp>
        <p:nvCxnSpPr>
          <p:cNvPr id="14" name="Прямая соединительная линия 13">
            <a:extLst>
              <a:ext uri="{FF2B5EF4-FFF2-40B4-BE49-F238E27FC236}">
                <a16:creationId xmlns:a16="http://schemas.microsoft.com/office/drawing/2014/main" xmlns="" id="{0BB63903-70EC-0B4F-82A0-4E34F617E56B}"/>
              </a:ext>
            </a:extLst>
          </p:cNvPr>
          <p:cNvCxnSpPr>
            <a:cxnSpLocks/>
          </p:cNvCxnSpPr>
          <p:nvPr/>
        </p:nvCxnSpPr>
        <p:spPr>
          <a:xfrm>
            <a:off x="839788" y="5282652"/>
            <a:ext cx="3107372" cy="0"/>
          </a:xfrm>
          <a:prstGeom prst="line">
            <a:avLst/>
          </a:prstGeom>
          <a:ln w="38100">
            <a:solidFill>
              <a:srgbClr val="E73439"/>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957" y="1905000"/>
            <a:ext cx="4315240" cy="172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15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2826415" cy="523220"/>
          </a:xfrm>
          <a:prstGeom prst="rect">
            <a:avLst/>
          </a:prstGeom>
          <a:noFill/>
        </p:spPr>
        <p:txBody>
          <a:bodyPr wrap="none" rtlCol="0">
            <a:spAutoFit/>
          </a:bodyPr>
          <a:lstStyle/>
          <a:p>
            <a:r>
              <a:rPr lang="en" sz="2800" b="1" dirty="0">
                <a:latin typeface="Cera Pro" pitchFamily="2" charset="0"/>
              </a:rPr>
              <a:t>OUR PARTNERS</a:t>
            </a:r>
            <a:endParaRPr lang="ru-RU" sz="2800" b="1" dirty="0">
              <a:latin typeface="Cera Pro" pitchFamily="2" charset="0"/>
            </a:endParaRPr>
          </a:p>
        </p:txBody>
      </p:sp>
      <p:pic>
        <p:nvPicPr>
          <p:cNvPr id="21" name="Рисунок 20">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17"/>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90ABAADD-558C-6079-E07C-9F4C734C5F0A}"/>
              </a:ext>
            </a:extLst>
          </p:cNvPr>
          <p:cNvPicPr>
            <a:picLocks noChangeAspect="1"/>
          </p:cNvPicPr>
          <p:nvPr/>
        </p:nvPicPr>
        <p:blipFill>
          <a:blip r:embed="rId18"/>
          <a:stretch>
            <a:fillRect/>
          </a:stretch>
        </p:blipFill>
        <p:spPr>
          <a:xfrm>
            <a:off x="9310342" y="5750799"/>
            <a:ext cx="477639" cy="660371"/>
          </a:xfrm>
          <a:prstGeom prst="rect">
            <a:avLst/>
          </a:prstGeom>
        </p:spPr>
      </p:pic>
      <p:pic>
        <p:nvPicPr>
          <p:cNvPr id="19"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176517" y="3244334"/>
            <a:ext cx="184731" cy="369332"/>
          </a:xfrm>
          <a:prstGeom prst="rect">
            <a:avLst/>
          </a:prstGeom>
        </p:spPr>
        <p:txBody>
          <a:bodyPr wrap="none">
            <a:spAutoFit/>
          </a:bodyPr>
          <a:lstStyle/>
          <a:p>
            <a:endParaRPr lang="ru-RU" dirty="0"/>
          </a:p>
        </p:txBody>
      </p:sp>
      <p:sp>
        <p:nvSpPr>
          <p:cNvPr id="20" name="Teardrop 1"/>
          <p:cNvSpPr/>
          <p:nvPr/>
        </p:nvSpPr>
        <p:spPr>
          <a:xfrm rot="18805991">
            <a:off x="4501840" y="2467001"/>
            <a:ext cx="338656" cy="33512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8" name="Title 1">
            <a:extLst>
              <a:ext uri="{FF2B5EF4-FFF2-40B4-BE49-F238E27FC236}">
                <a16:creationId xmlns:a16="http://schemas.microsoft.com/office/drawing/2014/main" xmlns="" id="{8B74AB1C-D8C1-6280-C7DA-41991BEA7A19}"/>
              </a:ext>
            </a:extLst>
          </p:cNvPr>
          <p:cNvSpPr txBox="1">
            <a:spLocks/>
          </p:cNvSpPr>
          <p:nvPr/>
        </p:nvSpPr>
        <p:spPr>
          <a:xfrm>
            <a:off x="892300" y="1312202"/>
            <a:ext cx="8971104" cy="8109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t>Bolivia. Training Center. 3 seats on 1 PC</a:t>
            </a:r>
            <a:endParaRPr lang="en-ID" sz="2400" dirty="0"/>
          </a:p>
        </p:txBody>
      </p:sp>
      <p:pic>
        <p:nvPicPr>
          <p:cNvPr id="9" name="Content Placeholder 8">
            <a:extLst>
              <a:ext uri="{FF2B5EF4-FFF2-40B4-BE49-F238E27FC236}">
                <a16:creationId xmlns:a16="http://schemas.microsoft.com/office/drawing/2014/main" xmlns="" id="{A728B548-ADCA-F6E8-238D-363817B8918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06544" y="1717699"/>
            <a:ext cx="8342617" cy="4781474"/>
          </a:xfrm>
          <a:prstGeom prst="rect">
            <a:avLst/>
          </a:prstGeom>
        </p:spPr>
      </p:pic>
    </p:spTree>
    <p:extLst>
      <p:ext uri="{BB962C8B-B14F-4D97-AF65-F5344CB8AC3E}">
        <p14:creationId xmlns:p14="http://schemas.microsoft.com/office/powerpoint/2010/main" val="65908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2826415" cy="523220"/>
          </a:xfrm>
          <a:prstGeom prst="rect">
            <a:avLst/>
          </a:prstGeom>
          <a:noFill/>
        </p:spPr>
        <p:txBody>
          <a:bodyPr wrap="none" rtlCol="0">
            <a:spAutoFit/>
          </a:bodyPr>
          <a:lstStyle/>
          <a:p>
            <a:r>
              <a:rPr lang="en" sz="2800" b="1" dirty="0">
                <a:latin typeface="Cera Pro" pitchFamily="2" charset="0"/>
              </a:rPr>
              <a:t>OUR PARTNERS</a:t>
            </a:r>
            <a:endParaRPr lang="ru-RU" sz="2800" b="1" dirty="0">
              <a:latin typeface="Cera Pro" pitchFamily="2" charset="0"/>
            </a:endParaRPr>
          </a:p>
        </p:txBody>
      </p:sp>
      <p:pic>
        <p:nvPicPr>
          <p:cNvPr id="21" name="Рисунок 20">
            <a:extLst>
              <a:ext uri="{FF2B5EF4-FFF2-40B4-BE49-F238E27FC236}">
                <a16:creationId xmlns:a16="http://schemas.microsoft.com/office/drawing/2014/main" xmlns="" id="{F743937C-BD32-D344-A14F-2A754A819631}"/>
              </a:ext>
            </a:extLst>
          </p:cNvPr>
          <p:cNvPicPr>
            <a:picLocks noChangeAspect="1"/>
          </p:cNvPicPr>
          <p:nvPr/>
        </p:nvPicPr>
        <p:blipFill>
          <a:blip r:embed="rId3">
            <a:extLst>
              <a:ext uri="{96DAC541-7B7A-43D3-8B79-37D633B846F1}">
                <asvg:svgBlip xmlns:asvg="http://schemas.microsoft.com/office/drawing/2016/SVG/main" xmlns="" r:embed="rId17"/>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90ABAADD-558C-6079-E07C-9F4C734C5F0A}"/>
              </a:ext>
            </a:extLst>
          </p:cNvPr>
          <p:cNvPicPr>
            <a:picLocks noChangeAspect="1"/>
          </p:cNvPicPr>
          <p:nvPr/>
        </p:nvPicPr>
        <p:blipFill>
          <a:blip r:embed="rId18"/>
          <a:stretch>
            <a:fillRect/>
          </a:stretch>
        </p:blipFill>
        <p:spPr>
          <a:xfrm>
            <a:off x="9310342" y="5750799"/>
            <a:ext cx="477639" cy="660371"/>
          </a:xfrm>
          <a:prstGeom prst="rect">
            <a:avLst/>
          </a:prstGeom>
        </p:spPr>
      </p:pic>
      <p:pic>
        <p:nvPicPr>
          <p:cNvPr id="19"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176517" y="3244334"/>
            <a:ext cx="184731" cy="369332"/>
          </a:xfrm>
          <a:prstGeom prst="rect">
            <a:avLst/>
          </a:prstGeom>
        </p:spPr>
        <p:txBody>
          <a:bodyPr wrap="none">
            <a:spAutoFit/>
          </a:bodyPr>
          <a:lstStyle/>
          <a:p>
            <a:endParaRPr lang="ru-RU" dirty="0"/>
          </a:p>
        </p:txBody>
      </p:sp>
      <p:sp>
        <p:nvSpPr>
          <p:cNvPr id="20" name="Teardrop 1"/>
          <p:cNvSpPr/>
          <p:nvPr/>
        </p:nvSpPr>
        <p:spPr>
          <a:xfrm rot="18805991">
            <a:off x="4501840" y="2467001"/>
            <a:ext cx="338656" cy="33512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8" name="Title 1">
            <a:extLst>
              <a:ext uri="{FF2B5EF4-FFF2-40B4-BE49-F238E27FC236}">
                <a16:creationId xmlns:a16="http://schemas.microsoft.com/office/drawing/2014/main" xmlns="" id="{13259C7E-9472-A3F6-14CB-8FA896454F25}"/>
              </a:ext>
            </a:extLst>
          </p:cNvPr>
          <p:cNvSpPr txBox="1">
            <a:spLocks/>
          </p:cNvSpPr>
          <p:nvPr/>
        </p:nvSpPr>
        <p:spPr>
          <a:xfrm>
            <a:off x="1222487" y="1606909"/>
            <a:ext cx="7908060" cy="3900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t>South Korea. School. 12 seats on 1 PC</a:t>
            </a:r>
            <a:endParaRPr lang="en-ID" sz="2400" dirty="0"/>
          </a:p>
        </p:txBody>
      </p:sp>
      <p:graphicFrame>
        <p:nvGraphicFramePr>
          <p:cNvPr id="9" name="Object 7">
            <a:extLst>
              <a:ext uri="{FF2B5EF4-FFF2-40B4-BE49-F238E27FC236}">
                <a16:creationId xmlns:a16="http://schemas.microsoft.com/office/drawing/2014/main" xmlns="" id="{66B2FA5F-CCA1-A7A3-6AED-94DF0F2CBF74}"/>
              </a:ext>
            </a:extLst>
          </p:cNvPr>
          <p:cNvGraphicFramePr>
            <a:graphicFrameLocks noChangeAspect="1"/>
          </p:cNvGraphicFramePr>
          <p:nvPr>
            <p:extLst>
              <p:ext uri="{D42A27DB-BD31-4B8C-83A1-F6EECF244321}">
                <p14:modId xmlns:p14="http://schemas.microsoft.com/office/powerpoint/2010/main" val="237818823"/>
              </p:ext>
            </p:extLst>
          </p:nvPr>
        </p:nvGraphicFramePr>
        <p:xfrm>
          <a:off x="690256" y="1970699"/>
          <a:ext cx="9157252" cy="4146169"/>
        </p:xfrm>
        <a:graphic>
          <a:graphicData uri="http://schemas.openxmlformats.org/presentationml/2006/ole">
            <mc:AlternateContent xmlns:mc="http://schemas.openxmlformats.org/markup-compatibility/2006">
              <mc:Choice xmlns:v="urn:schemas-microsoft-com:vml" Requires="v">
                <p:oleObj spid="_x0000_s11268" name="Bitmap Image" r:id="rId20" imgW="12839760" imgH="5829480" progId="Paint.Picture.1">
                  <p:embed/>
                </p:oleObj>
              </mc:Choice>
              <mc:Fallback>
                <p:oleObj name="Bitmap Image" r:id="rId20" imgW="12839760" imgH="5829480" progId="Paint.Picture.1">
                  <p:embed/>
                  <p:pic>
                    <p:nvPicPr>
                      <p:cNvPr id="0" name=""/>
                      <p:cNvPicPr/>
                      <p:nvPr/>
                    </p:nvPicPr>
                    <p:blipFill>
                      <a:blip r:embed="rId21"/>
                      <a:stretch>
                        <a:fillRect/>
                      </a:stretch>
                    </p:blipFill>
                    <p:spPr>
                      <a:xfrm>
                        <a:off x="690256" y="1970699"/>
                        <a:ext cx="9157252" cy="4146169"/>
                      </a:xfrm>
                      <a:prstGeom prst="rect">
                        <a:avLst/>
                      </a:prstGeom>
                    </p:spPr>
                  </p:pic>
                </p:oleObj>
              </mc:Fallback>
            </mc:AlternateContent>
          </a:graphicData>
        </a:graphic>
      </p:graphicFrame>
    </p:spTree>
    <p:extLst>
      <p:ext uri="{BB962C8B-B14F-4D97-AF65-F5344CB8AC3E}">
        <p14:creationId xmlns:p14="http://schemas.microsoft.com/office/powerpoint/2010/main" val="227904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4363695" cy="523220"/>
          </a:xfrm>
          <a:prstGeom prst="rect">
            <a:avLst/>
          </a:prstGeom>
          <a:noFill/>
        </p:spPr>
        <p:txBody>
          <a:bodyPr wrap="none" rtlCol="0">
            <a:spAutoFit/>
          </a:bodyPr>
          <a:lstStyle/>
          <a:p>
            <a:r>
              <a:rPr lang="en-US" sz="2800" b="1" dirty="0" smtClean="0">
                <a:latin typeface="Cera Pro" pitchFamily="2" charset="0"/>
              </a:rPr>
              <a:t>ASTER ONLINE SALES</a:t>
            </a:r>
            <a:r>
              <a:rPr lang="en" sz="2800" b="1" dirty="0" smtClean="0">
                <a:latin typeface="Cera Pro" pitchFamily="2" charset="0"/>
              </a:rPr>
              <a:t> </a:t>
            </a:r>
            <a:r>
              <a:rPr lang="en" sz="2800" b="1" dirty="0">
                <a:latin typeface="Cera Pro" pitchFamily="2" charset="0"/>
              </a:rPr>
              <a:t>GEOGRAPHY</a:t>
            </a:r>
            <a:endParaRPr lang="ru-RU" sz="2800" b="1" dirty="0">
              <a:latin typeface="Cera Pro" pitchFamily="2" charset="0"/>
            </a:endParaRPr>
          </a:p>
        </p:txBody>
      </p:sp>
      <p:sp>
        <p:nvSpPr>
          <p:cNvPr id="15" name="TextBox 14">
            <a:extLst>
              <a:ext uri="{FF2B5EF4-FFF2-40B4-BE49-F238E27FC236}">
                <a16:creationId xmlns:a16="http://schemas.microsoft.com/office/drawing/2014/main" xmlns="" id="{87DE6E6B-BFE4-EB43-9A6D-DF1A5541A96D}"/>
              </a:ext>
            </a:extLst>
          </p:cNvPr>
          <p:cNvSpPr txBox="1"/>
          <p:nvPr/>
        </p:nvSpPr>
        <p:spPr>
          <a:xfrm>
            <a:off x="533400" y="1915092"/>
            <a:ext cx="5846763" cy="3600986"/>
          </a:xfrm>
          <a:prstGeom prst="rect">
            <a:avLst/>
          </a:prstGeom>
          <a:noFill/>
        </p:spPr>
        <p:txBody>
          <a:bodyPr wrap="square" rtlCol="0">
            <a:spAutoFit/>
          </a:bodyPr>
          <a:lstStyle/>
          <a:p>
            <a:pPr>
              <a:spcAft>
                <a:spcPts val="1200"/>
              </a:spcAft>
              <a:buClr>
                <a:srgbClr val="E73439"/>
              </a:buClr>
            </a:pPr>
            <a:r>
              <a:rPr lang="en" sz="2400" dirty="0" smtClean="0">
                <a:latin typeface="Cera Pro" pitchFamily="2" charset="0"/>
              </a:rPr>
              <a:t>Largest markets:</a:t>
            </a:r>
            <a:endParaRPr lang="en" sz="2400" dirty="0">
              <a:latin typeface="Cera Pro" pitchFamily="2" charset="0"/>
            </a:endParaRPr>
          </a:p>
          <a:p>
            <a:pPr marL="285750" indent="-285750">
              <a:spcAft>
                <a:spcPts val="1200"/>
              </a:spcAft>
              <a:buClr>
                <a:srgbClr val="E73439"/>
              </a:buClr>
              <a:buFont typeface="Arial" panose="020B0604020202020204" pitchFamily="34" charset="0"/>
              <a:buChar char="•"/>
            </a:pPr>
            <a:r>
              <a:rPr lang="en" sz="2400" dirty="0" smtClean="0">
                <a:latin typeface="Cera Pro" pitchFamily="2" charset="0"/>
              </a:rPr>
              <a:t>China</a:t>
            </a:r>
            <a:endParaRPr lang="en" sz="2400" dirty="0">
              <a:latin typeface="Cera Pro" pitchFamily="2" charset="0"/>
            </a:endParaRPr>
          </a:p>
          <a:p>
            <a:pPr marL="285750" indent="-285750">
              <a:spcAft>
                <a:spcPts val="1200"/>
              </a:spcAft>
              <a:buClr>
                <a:srgbClr val="E73439"/>
              </a:buClr>
              <a:buFont typeface="Arial" panose="020B0604020202020204" pitchFamily="34" charset="0"/>
              <a:buChar char="•"/>
            </a:pPr>
            <a:r>
              <a:rPr lang="en" sz="2400" dirty="0" smtClean="0">
                <a:latin typeface="Cera Pro" pitchFamily="2" charset="0"/>
              </a:rPr>
              <a:t>USA</a:t>
            </a:r>
            <a:endParaRPr lang="en" sz="2400" dirty="0">
              <a:latin typeface="Cera Pro" pitchFamily="2" charset="0"/>
            </a:endParaRPr>
          </a:p>
          <a:p>
            <a:pPr marL="285750" indent="-285750">
              <a:spcAft>
                <a:spcPts val="1200"/>
              </a:spcAft>
              <a:buClr>
                <a:srgbClr val="E73439"/>
              </a:buClr>
              <a:buFont typeface="Arial" panose="020B0604020202020204" pitchFamily="34" charset="0"/>
              <a:buChar char="•"/>
            </a:pPr>
            <a:r>
              <a:rPr lang="en" sz="2400" dirty="0" smtClean="0">
                <a:latin typeface="Cera Pro" pitchFamily="2" charset="0"/>
              </a:rPr>
              <a:t>India</a:t>
            </a:r>
            <a:endParaRPr lang="en" sz="2400" dirty="0">
              <a:latin typeface="Cera Pro" pitchFamily="2" charset="0"/>
            </a:endParaRPr>
          </a:p>
          <a:p>
            <a:pPr marL="285750" indent="-285750">
              <a:spcAft>
                <a:spcPts val="1200"/>
              </a:spcAft>
              <a:buClr>
                <a:srgbClr val="E73439"/>
              </a:buClr>
              <a:buFont typeface="Arial" panose="020B0604020202020204" pitchFamily="34" charset="0"/>
              <a:buChar char="•"/>
            </a:pPr>
            <a:r>
              <a:rPr lang="en" sz="2400" dirty="0" smtClean="0">
                <a:latin typeface="Cera Pro" pitchFamily="2" charset="0"/>
              </a:rPr>
              <a:t>Brasil</a:t>
            </a:r>
            <a:endParaRPr lang="en" sz="2400" dirty="0">
              <a:latin typeface="Cera Pro" pitchFamily="2" charset="0"/>
            </a:endParaRPr>
          </a:p>
          <a:p>
            <a:pPr marL="285750" indent="-285750">
              <a:spcAft>
                <a:spcPts val="1200"/>
              </a:spcAft>
              <a:buClr>
                <a:srgbClr val="E73439"/>
              </a:buClr>
              <a:buFont typeface="Arial" panose="020B0604020202020204" pitchFamily="34" charset="0"/>
              <a:buChar char="•"/>
            </a:pPr>
            <a:r>
              <a:rPr lang="en" sz="2400" dirty="0" smtClean="0">
                <a:latin typeface="Cera Pro" pitchFamily="2" charset="0"/>
              </a:rPr>
              <a:t>South Korea</a:t>
            </a:r>
            <a:endParaRPr lang="en" sz="2400" dirty="0">
              <a:latin typeface="Cera Pro" pitchFamily="2" charset="0"/>
            </a:endParaRPr>
          </a:p>
          <a:p>
            <a:pPr marL="285750" indent="-285750">
              <a:spcAft>
                <a:spcPts val="1200"/>
              </a:spcAft>
              <a:buClr>
                <a:srgbClr val="E73439"/>
              </a:buClr>
              <a:buFont typeface="Arial" panose="020B0604020202020204" pitchFamily="34" charset="0"/>
              <a:buChar char="•"/>
            </a:pPr>
            <a:endParaRPr lang="ru-RU" sz="2400" dirty="0">
              <a:latin typeface="Cera Pro" pitchFamily="2" charset="0"/>
            </a:endParaRPr>
          </a:p>
        </p:txBody>
      </p:sp>
      <p:pic>
        <p:nvPicPr>
          <p:cNvPr id="14" name="Рисунок 13">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66327" y="5955889"/>
            <a:ext cx="1566862" cy="321958"/>
          </a:xfrm>
          <a:prstGeom prst="rect">
            <a:avLst/>
          </a:prstGeom>
        </p:spPr>
      </p:pic>
      <p:pic>
        <p:nvPicPr>
          <p:cNvPr id="6" name="Рисунок 5">
            <a:extLst>
              <a:ext uri="{FF2B5EF4-FFF2-40B4-BE49-F238E27FC236}">
                <a16:creationId xmlns:a16="http://schemas.microsoft.com/office/drawing/2014/main" xmlns="" id="{23C1DB84-EE97-16CC-1ED8-F1B631ADBB8C}"/>
              </a:ext>
            </a:extLst>
          </p:cNvPr>
          <p:cNvPicPr>
            <a:picLocks noChangeAspect="1"/>
          </p:cNvPicPr>
          <p:nvPr/>
        </p:nvPicPr>
        <p:blipFill>
          <a:blip r:embed="rId4"/>
          <a:stretch>
            <a:fillRect/>
          </a:stretch>
        </p:blipFill>
        <p:spPr>
          <a:xfrm>
            <a:off x="9310342" y="5750799"/>
            <a:ext cx="477639" cy="660371"/>
          </a:xfrm>
          <a:prstGeom prst="rect">
            <a:avLst/>
          </a:prstGeom>
        </p:spPr>
      </p:pic>
      <p:sp>
        <p:nvSpPr>
          <p:cNvPr id="8" name="AutoShape 2" descr="https://ibiksoft.com/wp-content/uploads/2023/08/sale_map.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71" y="2074459"/>
            <a:ext cx="8448654" cy="419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oogle Shape;305;p10">
            <a:extLst>
              <a:ext uri="{FF2B5EF4-FFF2-40B4-BE49-F238E27FC236}">
                <a16:creationId xmlns:a16="http://schemas.microsoft.com/office/drawing/2014/main" xmlns="" id="{11FB23D5-3250-0946-BC0C-112820A3CE1F}"/>
              </a:ext>
            </a:extLst>
          </p:cNvPr>
          <p:cNvPicPr preferRelativeResize="0"/>
          <p:nvPr/>
        </p:nvPicPr>
        <p:blipFill rotWithShape="1">
          <a:blip r:embed="rId2">
            <a:alphaModFix/>
          </a:blip>
          <a:srcRect l="8228" t="10124" r="37077" b="30741"/>
          <a:stretch/>
        </p:blipFill>
        <p:spPr>
          <a:xfrm>
            <a:off x="4882696" y="0"/>
            <a:ext cx="6650493" cy="5270970"/>
          </a:xfrm>
          <a:prstGeom prst="rect">
            <a:avLst/>
          </a:prstGeom>
          <a:noFill/>
          <a:ln>
            <a:noFill/>
          </a:ln>
        </p:spPr>
      </p:pic>
      <p:sp>
        <p:nvSpPr>
          <p:cNvPr id="11" name="TextBox 10">
            <a:extLst>
              <a:ext uri="{FF2B5EF4-FFF2-40B4-BE49-F238E27FC236}">
                <a16:creationId xmlns:a16="http://schemas.microsoft.com/office/drawing/2014/main" xmlns="" id="{DCF2AC11-E773-5946-BCE1-848AD05920C3}"/>
              </a:ext>
            </a:extLst>
          </p:cNvPr>
          <p:cNvSpPr txBox="1"/>
          <p:nvPr/>
        </p:nvSpPr>
        <p:spPr>
          <a:xfrm>
            <a:off x="1249693" y="3427045"/>
            <a:ext cx="6096000" cy="1959511"/>
          </a:xfrm>
          <a:prstGeom prst="rect">
            <a:avLst/>
          </a:prstGeom>
          <a:noFill/>
        </p:spPr>
        <p:txBody>
          <a:bodyPr wrap="square">
            <a:spAutoFit/>
          </a:bodyPr>
          <a:lstStyle/>
          <a:p>
            <a:pPr>
              <a:lnSpc>
                <a:spcPct val="150000"/>
              </a:lnSpc>
              <a:spcAft>
                <a:spcPts val="800"/>
              </a:spcAft>
            </a:pPr>
            <a:r>
              <a:rPr lang="es-ES_tradnl" sz="2400" kern="100" dirty="0" smtClean="0">
                <a:effectLst/>
                <a:latin typeface="CERAPRO-MEDIUM" pitchFamily="2" charset="0"/>
                <a:ea typeface="DengXian" panose="02010600030101010101" pitchFamily="2" charset="-122"/>
                <a:cs typeface="Calibri" panose="020F0502020204030204" pitchFamily="34" charset="0"/>
              </a:rPr>
              <a:t>www.ibik.ru</a:t>
            </a:r>
            <a:r>
              <a:rPr lang="ru-RU" sz="2400" kern="100" dirty="0" smtClean="0">
                <a:effectLst/>
                <a:latin typeface="CERAPRO-MEDIUM" pitchFamily="2" charset="0"/>
                <a:ea typeface="DengXian" panose="02010600030101010101" pitchFamily="2" charset="-122"/>
                <a:cs typeface="Calibri" panose="020F0502020204030204" pitchFamily="34" charset="0"/>
              </a:rPr>
              <a:t> </a:t>
            </a:r>
            <a:endParaRPr lang="ru-RU" sz="2400" kern="100" dirty="0">
              <a:effectLst/>
              <a:latin typeface="CERAPRO-MEDIUM" pitchFamily="2" charset="0"/>
              <a:ea typeface="DengXian" panose="02010600030101010101" pitchFamily="2" charset="-122"/>
              <a:cs typeface="Calibri" panose="020F0502020204030204" pitchFamily="34" charset="0"/>
            </a:endParaRPr>
          </a:p>
          <a:p>
            <a:pPr>
              <a:lnSpc>
                <a:spcPct val="150000"/>
              </a:lnSpc>
              <a:spcAft>
                <a:spcPts val="800"/>
              </a:spcAft>
            </a:pPr>
            <a:r>
              <a:rPr lang="es-ES_tradnl" sz="2400" kern="100" dirty="0" smtClean="0">
                <a:effectLst/>
                <a:latin typeface="CERAPRO-MEDIUM" pitchFamily="2" charset="0"/>
                <a:ea typeface="DengXian" panose="02010600030101010101" pitchFamily="2" charset="-122"/>
                <a:cs typeface="Calibri" panose="020F0502020204030204" pitchFamily="34" charset="0"/>
              </a:rPr>
              <a:t>info@ibik.ru</a:t>
            </a:r>
            <a:endParaRPr lang="ru-RU" sz="2400" kern="100" dirty="0">
              <a:effectLst/>
              <a:latin typeface="CERAPRO-MEDIUM" pitchFamily="2" charset="0"/>
              <a:ea typeface="DengXian" panose="02010600030101010101" pitchFamily="2" charset="-122"/>
              <a:cs typeface="Mangal" panose="02040503050203030202" pitchFamily="18" charset="0"/>
            </a:endParaRPr>
          </a:p>
          <a:p>
            <a:pPr>
              <a:lnSpc>
                <a:spcPct val="150000"/>
              </a:lnSpc>
              <a:spcAft>
                <a:spcPts val="800"/>
              </a:spcAft>
            </a:pPr>
            <a:r>
              <a:rPr lang="es-ES_tradnl" sz="2400" kern="100" dirty="0">
                <a:effectLst/>
                <a:latin typeface="CERAPRO-MEDIUM" pitchFamily="2" charset="0"/>
                <a:ea typeface="DengXian" panose="02010600030101010101" pitchFamily="2" charset="-122"/>
                <a:cs typeface="Calibri" panose="020F0502020204030204" pitchFamily="34" charset="0"/>
              </a:rPr>
              <a:t>+7 495 </a:t>
            </a:r>
            <a:r>
              <a:rPr lang="es-ES_tradnl" sz="2400" kern="100" dirty="0" smtClean="0">
                <a:effectLst/>
                <a:latin typeface="CERAPRO-MEDIUM" pitchFamily="2" charset="0"/>
                <a:ea typeface="DengXian" panose="02010600030101010101" pitchFamily="2" charset="-122"/>
                <a:cs typeface="Calibri" panose="020F0502020204030204" pitchFamily="34" charset="0"/>
              </a:rPr>
              <a:t>502 8201</a:t>
            </a:r>
            <a:endParaRPr lang="ru-RU" sz="2400" kern="100" dirty="0">
              <a:effectLst/>
              <a:latin typeface="CERAPRO-MEDIUM" pitchFamily="2" charset="0"/>
              <a:ea typeface="DengXian" panose="02010600030101010101" pitchFamily="2" charset="-122"/>
              <a:cs typeface="Mangal" panose="02040503050203030202" pitchFamily="18" charset="0"/>
            </a:endParaRPr>
          </a:p>
        </p:txBody>
      </p:sp>
      <p:sp>
        <p:nvSpPr>
          <p:cNvPr id="16" name="Рисунок 8">
            <a:extLst>
              <a:ext uri="{FF2B5EF4-FFF2-40B4-BE49-F238E27FC236}">
                <a16:creationId xmlns:a16="http://schemas.microsoft.com/office/drawing/2014/main" xmlns="" id="{3D2EEA37-D751-4448-A91B-69E9367C8FEF}"/>
              </a:ext>
            </a:extLst>
          </p:cNvPr>
          <p:cNvSpPr/>
          <p:nvPr/>
        </p:nvSpPr>
        <p:spPr>
          <a:xfrm>
            <a:off x="620419" y="3527454"/>
            <a:ext cx="469816" cy="465764"/>
          </a:xfrm>
          <a:custGeom>
            <a:avLst/>
            <a:gdLst>
              <a:gd name="connsiteX0" fmla="*/ 43885 w 469816"/>
              <a:gd name="connsiteY0" fmla="*/ 211708 h 465764"/>
              <a:gd name="connsiteX1" fmla="*/ 86754 w 469816"/>
              <a:gd name="connsiteY1" fmla="*/ 111495 h 465764"/>
              <a:gd name="connsiteX2" fmla="*/ 177931 w 469816"/>
              <a:gd name="connsiteY2" fmla="*/ 50849 h 465764"/>
              <a:gd name="connsiteX3" fmla="*/ 128751 w 469816"/>
              <a:gd name="connsiteY3" fmla="*/ 211708 h 465764"/>
              <a:gd name="connsiteX4" fmla="*/ 43885 w 469816"/>
              <a:gd name="connsiteY4" fmla="*/ 211708 h 465764"/>
              <a:gd name="connsiteX5" fmla="*/ 213381 w 469816"/>
              <a:gd name="connsiteY5" fmla="*/ 969 h 465764"/>
              <a:gd name="connsiteX6" fmla="*/ 0 w 469816"/>
              <a:gd name="connsiteY6" fmla="*/ 232880 h 465764"/>
              <a:gd name="connsiteX7" fmla="*/ 213381 w 469816"/>
              <a:gd name="connsiteY7" fmla="*/ 464790 h 465764"/>
              <a:gd name="connsiteX8" fmla="*/ 213553 w 469816"/>
              <a:gd name="connsiteY8" fmla="*/ 465003 h 465764"/>
              <a:gd name="connsiteX9" fmla="*/ 222629 w 469816"/>
              <a:gd name="connsiteY9" fmla="*/ 465448 h 465764"/>
              <a:gd name="connsiteX10" fmla="*/ 234908 w 469816"/>
              <a:gd name="connsiteY10" fmla="*/ 465765 h 465764"/>
              <a:gd name="connsiteX11" fmla="*/ 247187 w 469816"/>
              <a:gd name="connsiteY11" fmla="*/ 465448 h 465764"/>
              <a:gd name="connsiteX12" fmla="*/ 256263 w 469816"/>
              <a:gd name="connsiteY12" fmla="*/ 465024 h 465764"/>
              <a:gd name="connsiteX13" fmla="*/ 256435 w 469816"/>
              <a:gd name="connsiteY13" fmla="*/ 464811 h 465764"/>
              <a:gd name="connsiteX14" fmla="*/ 469816 w 469816"/>
              <a:gd name="connsiteY14" fmla="*/ 232880 h 465764"/>
              <a:gd name="connsiteX15" fmla="*/ 256435 w 469816"/>
              <a:gd name="connsiteY15" fmla="*/ 969 h 465764"/>
              <a:gd name="connsiteX16" fmla="*/ 256263 w 469816"/>
              <a:gd name="connsiteY16" fmla="*/ 757 h 465764"/>
              <a:gd name="connsiteX17" fmla="*/ 247166 w 469816"/>
              <a:gd name="connsiteY17" fmla="*/ 313 h 465764"/>
              <a:gd name="connsiteX18" fmla="*/ 222650 w 469816"/>
              <a:gd name="connsiteY18" fmla="*/ 313 h 465764"/>
              <a:gd name="connsiteX19" fmla="*/ 213553 w 469816"/>
              <a:gd name="connsiteY19" fmla="*/ 736 h 465764"/>
              <a:gd name="connsiteX20" fmla="*/ 213381 w 469816"/>
              <a:gd name="connsiteY20" fmla="*/ 948 h 465764"/>
              <a:gd name="connsiteX21" fmla="*/ 213381 w 469816"/>
              <a:gd name="connsiteY21" fmla="*/ 969 h 465764"/>
              <a:gd name="connsiteX22" fmla="*/ 234950 w 469816"/>
              <a:gd name="connsiteY22" fmla="*/ 42338 h 465764"/>
              <a:gd name="connsiteX23" fmla="*/ 298270 w 469816"/>
              <a:gd name="connsiteY23" fmla="*/ 211708 h 465764"/>
              <a:gd name="connsiteX24" fmla="*/ 171546 w 469816"/>
              <a:gd name="connsiteY24" fmla="*/ 211708 h 465764"/>
              <a:gd name="connsiteX25" fmla="*/ 234887 w 469816"/>
              <a:gd name="connsiteY25" fmla="*/ 42338 h 465764"/>
              <a:gd name="connsiteX26" fmla="*/ 234908 w 469816"/>
              <a:gd name="connsiteY26" fmla="*/ 42338 h 465764"/>
              <a:gd name="connsiteX27" fmla="*/ 234950 w 469816"/>
              <a:gd name="connsiteY27" fmla="*/ 42338 h 465764"/>
              <a:gd name="connsiteX28" fmla="*/ 128730 w 469816"/>
              <a:gd name="connsiteY28" fmla="*/ 254052 h 465764"/>
              <a:gd name="connsiteX29" fmla="*/ 177910 w 469816"/>
              <a:gd name="connsiteY29" fmla="*/ 414911 h 465764"/>
              <a:gd name="connsiteX30" fmla="*/ 86733 w 469816"/>
              <a:gd name="connsiteY30" fmla="*/ 354265 h 465764"/>
              <a:gd name="connsiteX31" fmla="*/ 43864 w 469816"/>
              <a:gd name="connsiteY31" fmla="*/ 254052 h 465764"/>
              <a:gd name="connsiteX32" fmla="*/ 128730 w 469816"/>
              <a:gd name="connsiteY32" fmla="*/ 254052 h 465764"/>
              <a:gd name="connsiteX33" fmla="*/ 234866 w 469816"/>
              <a:gd name="connsiteY33" fmla="*/ 423421 h 465764"/>
              <a:gd name="connsiteX34" fmla="*/ 171525 w 469816"/>
              <a:gd name="connsiteY34" fmla="*/ 254052 h 465764"/>
              <a:gd name="connsiteX35" fmla="*/ 298248 w 469816"/>
              <a:gd name="connsiteY35" fmla="*/ 254052 h 465764"/>
              <a:gd name="connsiteX36" fmla="*/ 234908 w 469816"/>
              <a:gd name="connsiteY36" fmla="*/ 423421 h 465764"/>
              <a:gd name="connsiteX37" fmla="*/ 234866 w 469816"/>
              <a:gd name="connsiteY37" fmla="*/ 423421 h 465764"/>
              <a:gd name="connsiteX38" fmla="*/ 291885 w 469816"/>
              <a:gd name="connsiteY38" fmla="*/ 414911 h 465764"/>
              <a:gd name="connsiteX39" fmla="*/ 341044 w 469816"/>
              <a:gd name="connsiteY39" fmla="*/ 254052 h 465764"/>
              <a:gd name="connsiteX40" fmla="*/ 425909 w 469816"/>
              <a:gd name="connsiteY40" fmla="*/ 254052 h 465764"/>
              <a:gd name="connsiteX41" fmla="*/ 383041 w 469816"/>
              <a:gd name="connsiteY41" fmla="*/ 354265 h 465764"/>
              <a:gd name="connsiteX42" fmla="*/ 291862 w 469816"/>
              <a:gd name="connsiteY42" fmla="*/ 414911 h 465764"/>
              <a:gd name="connsiteX43" fmla="*/ 291885 w 469816"/>
              <a:gd name="connsiteY43" fmla="*/ 414911 h 465764"/>
              <a:gd name="connsiteX44" fmla="*/ 341044 w 469816"/>
              <a:gd name="connsiteY44" fmla="*/ 211708 h 465764"/>
              <a:gd name="connsiteX45" fmla="*/ 291862 w 469816"/>
              <a:gd name="connsiteY45" fmla="*/ 50849 h 465764"/>
              <a:gd name="connsiteX46" fmla="*/ 383053 w 469816"/>
              <a:gd name="connsiteY46" fmla="*/ 111491 h 465764"/>
              <a:gd name="connsiteX47" fmla="*/ 425931 w 469816"/>
              <a:gd name="connsiteY47" fmla="*/ 211708 h 465764"/>
              <a:gd name="connsiteX48" fmla="*/ 341065 w 469816"/>
              <a:gd name="connsiteY48" fmla="*/ 211708 h 465764"/>
              <a:gd name="connsiteX49" fmla="*/ 341044 w 469816"/>
              <a:gd name="connsiteY49" fmla="*/ 211708 h 46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9816" h="465764">
                <a:moveTo>
                  <a:pt x="43885" y="211708"/>
                </a:moveTo>
                <a:cubicBezTo>
                  <a:pt x="48052" y="174884"/>
                  <a:pt x="62949" y="140062"/>
                  <a:pt x="86754" y="111495"/>
                </a:cubicBezTo>
                <a:cubicBezTo>
                  <a:pt x="110559" y="82929"/>
                  <a:pt x="142242" y="61855"/>
                  <a:pt x="177931" y="50849"/>
                </a:cubicBezTo>
                <a:cubicBezTo>
                  <a:pt x="148891" y="99838"/>
                  <a:pt x="132032" y="154979"/>
                  <a:pt x="128751" y="211708"/>
                </a:cubicBezTo>
                <a:lnTo>
                  <a:pt x="43885" y="211708"/>
                </a:lnTo>
                <a:close/>
                <a:moveTo>
                  <a:pt x="213381" y="969"/>
                </a:moveTo>
                <a:cubicBezTo>
                  <a:pt x="93750" y="11724"/>
                  <a:pt x="0" y="111462"/>
                  <a:pt x="0" y="232880"/>
                </a:cubicBezTo>
                <a:cubicBezTo>
                  <a:pt x="0" y="354297"/>
                  <a:pt x="93750" y="454015"/>
                  <a:pt x="213381" y="464790"/>
                </a:cubicBezTo>
                <a:lnTo>
                  <a:pt x="213553" y="465003"/>
                </a:lnTo>
                <a:lnTo>
                  <a:pt x="222629" y="465448"/>
                </a:lnTo>
                <a:cubicBezTo>
                  <a:pt x="226720" y="465646"/>
                  <a:pt x="230813" y="465753"/>
                  <a:pt x="234908" y="465765"/>
                </a:cubicBezTo>
                <a:cubicBezTo>
                  <a:pt x="239003" y="465762"/>
                  <a:pt x="243098" y="465657"/>
                  <a:pt x="247187" y="465448"/>
                </a:cubicBezTo>
                <a:lnTo>
                  <a:pt x="256263" y="465024"/>
                </a:lnTo>
                <a:lnTo>
                  <a:pt x="256435" y="464811"/>
                </a:lnTo>
                <a:cubicBezTo>
                  <a:pt x="376067" y="453994"/>
                  <a:pt x="469816" y="354297"/>
                  <a:pt x="469816" y="232880"/>
                </a:cubicBezTo>
                <a:cubicBezTo>
                  <a:pt x="469816" y="111462"/>
                  <a:pt x="376067" y="11724"/>
                  <a:pt x="256435" y="969"/>
                </a:cubicBezTo>
                <a:lnTo>
                  <a:pt x="256263" y="757"/>
                </a:lnTo>
                <a:lnTo>
                  <a:pt x="247166" y="313"/>
                </a:lnTo>
                <a:cubicBezTo>
                  <a:pt x="239000" y="-104"/>
                  <a:pt x="230816" y="-104"/>
                  <a:pt x="222650" y="313"/>
                </a:cubicBezTo>
                <a:lnTo>
                  <a:pt x="213553" y="736"/>
                </a:lnTo>
                <a:lnTo>
                  <a:pt x="213381" y="948"/>
                </a:lnTo>
                <a:lnTo>
                  <a:pt x="213381" y="969"/>
                </a:lnTo>
                <a:close/>
                <a:moveTo>
                  <a:pt x="234950" y="42338"/>
                </a:moveTo>
                <a:cubicBezTo>
                  <a:pt x="272239" y="91480"/>
                  <a:pt x="294244" y="150345"/>
                  <a:pt x="298270" y="211708"/>
                </a:cubicBezTo>
                <a:lnTo>
                  <a:pt x="171546" y="211708"/>
                </a:lnTo>
                <a:cubicBezTo>
                  <a:pt x="175578" y="150342"/>
                  <a:pt x="197591" y="91477"/>
                  <a:pt x="234887" y="42338"/>
                </a:cubicBezTo>
                <a:lnTo>
                  <a:pt x="234908" y="42338"/>
                </a:lnTo>
                <a:lnTo>
                  <a:pt x="234950" y="42338"/>
                </a:lnTo>
                <a:close/>
                <a:moveTo>
                  <a:pt x="128730" y="254052"/>
                </a:moveTo>
                <a:cubicBezTo>
                  <a:pt x="132146" y="312483"/>
                  <a:pt x="149658" y="367211"/>
                  <a:pt x="177910" y="414911"/>
                </a:cubicBezTo>
                <a:cubicBezTo>
                  <a:pt x="142221" y="403905"/>
                  <a:pt x="110538" y="382832"/>
                  <a:pt x="86733" y="354265"/>
                </a:cubicBezTo>
                <a:cubicBezTo>
                  <a:pt x="62927" y="325697"/>
                  <a:pt x="48031" y="290874"/>
                  <a:pt x="43864" y="254052"/>
                </a:cubicBezTo>
                <a:lnTo>
                  <a:pt x="128730" y="254052"/>
                </a:lnTo>
                <a:close/>
                <a:moveTo>
                  <a:pt x="234866" y="423421"/>
                </a:moveTo>
                <a:cubicBezTo>
                  <a:pt x="197570" y="374283"/>
                  <a:pt x="175557" y="315417"/>
                  <a:pt x="171525" y="254052"/>
                </a:cubicBezTo>
                <a:lnTo>
                  <a:pt x="298248" y="254052"/>
                </a:lnTo>
                <a:cubicBezTo>
                  <a:pt x="294217" y="315417"/>
                  <a:pt x="272204" y="374283"/>
                  <a:pt x="234908" y="423421"/>
                </a:cubicBezTo>
                <a:lnTo>
                  <a:pt x="234866" y="423421"/>
                </a:lnTo>
                <a:close/>
                <a:moveTo>
                  <a:pt x="291885" y="414911"/>
                </a:moveTo>
                <a:cubicBezTo>
                  <a:pt x="320916" y="365919"/>
                  <a:pt x="337767" y="310780"/>
                  <a:pt x="341044" y="254052"/>
                </a:cubicBezTo>
                <a:lnTo>
                  <a:pt x="425909" y="254052"/>
                </a:lnTo>
                <a:cubicBezTo>
                  <a:pt x="421742" y="290874"/>
                  <a:pt x="406846" y="325697"/>
                  <a:pt x="383041" y="354265"/>
                </a:cubicBezTo>
                <a:cubicBezTo>
                  <a:pt x="359235" y="382832"/>
                  <a:pt x="327553" y="403905"/>
                  <a:pt x="291862" y="414911"/>
                </a:cubicBezTo>
                <a:lnTo>
                  <a:pt x="291885" y="414911"/>
                </a:lnTo>
                <a:close/>
                <a:moveTo>
                  <a:pt x="341044" y="211708"/>
                </a:moveTo>
                <a:cubicBezTo>
                  <a:pt x="337626" y="153275"/>
                  <a:pt x="320116" y="98548"/>
                  <a:pt x="291862" y="50849"/>
                </a:cubicBezTo>
                <a:cubicBezTo>
                  <a:pt x="327556" y="61851"/>
                  <a:pt x="359244" y="82923"/>
                  <a:pt x="383053" y="111491"/>
                </a:cubicBezTo>
                <a:cubicBezTo>
                  <a:pt x="406862" y="140058"/>
                  <a:pt x="421761" y="174883"/>
                  <a:pt x="425931" y="211708"/>
                </a:cubicBezTo>
                <a:lnTo>
                  <a:pt x="341065" y="211708"/>
                </a:lnTo>
                <a:lnTo>
                  <a:pt x="341044" y="211708"/>
                </a:lnTo>
                <a:close/>
              </a:path>
            </a:pathLst>
          </a:custGeom>
          <a:solidFill>
            <a:srgbClr val="E73439"/>
          </a:solidFill>
          <a:ln w="15056" cap="flat">
            <a:noFill/>
            <a:prstDash val="solid"/>
            <a:miter/>
          </a:ln>
        </p:spPr>
        <p:txBody>
          <a:bodyPr rtlCol="0" anchor="ctr"/>
          <a:lstStyle/>
          <a:p>
            <a:endParaRPr lang="ru-RU"/>
          </a:p>
        </p:txBody>
      </p:sp>
      <p:sp>
        <p:nvSpPr>
          <p:cNvPr id="17" name="Рисунок 8">
            <a:extLst>
              <a:ext uri="{FF2B5EF4-FFF2-40B4-BE49-F238E27FC236}">
                <a16:creationId xmlns:a16="http://schemas.microsoft.com/office/drawing/2014/main" xmlns="" id="{3D2EEA37-D751-4448-A91B-69E9367C8FEF}"/>
              </a:ext>
            </a:extLst>
          </p:cNvPr>
          <p:cNvSpPr/>
          <p:nvPr/>
        </p:nvSpPr>
        <p:spPr>
          <a:xfrm>
            <a:off x="681040" y="4894059"/>
            <a:ext cx="348573" cy="349246"/>
          </a:xfrm>
          <a:custGeom>
            <a:avLst/>
            <a:gdLst>
              <a:gd name="connsiteX0" fmla="*/ 267865 w 348573"/>
              <a:gd name="connsiteY0" fmla="*/ 349244 h 349246"/>
              <a:gd name="connsiteX1" fmla="*/ 78558 w 348573"/>
              <a:gd name="connsiteY1" fmla="*/ 270376 h 349246"/>
              <a:gd name="connsiteX2" fmla="*/ 0 w 348573"/>
              <a:gd name="connsiteY2" fmla="*/ 80328 h 349246"/>
              <a:gd name="connsiteX3" fmla="*/ 23435 w 348573"/>
              <a:gd name="connsiteY3" fmla="*/ 23529 h 349246"/>
              <a:gd name="connsiteX4" fmla="*/ 80012 w 348573"/>
              <a:gd name="connsiteY4" fmla="*/ 2 h 349246"/>
              <a:gd name="connsiteX5" fmla="*/ 93405 w 348573"/>
              <a:gd name="connsiteY5" fmla="*/ 1224 h 349246"/>
              <a:gd name="connsiteX6" fmla="*/ 105928 w 348573"/>
              <a:gd name="connsiteY6" fmla="*/ 4367 h 349246"/>
              <a:gd name="connsiteX7" fmla="*/ 113314 w 348573"/>
              <a:gd name="connsiteY7" fmla="*/ 9409 h 349246"/>
              <a:gd name="connsiteX8" fmla="*/ 117234 w 348573"/>
              <a:gd name="connsiteY8" fmla="*/ 17464 h 349246"/>
              <a:gd name="connsiteX9" fmla="*/ 141065 w 348573"/>
              <a:gd name="connsiteY9" fmla="*/ 122236 h 349246"/>
              <a:gd name="connsiteX10" fmla="*/ 140839 w 348573"/>
              <a:gd name="connsiteY10" fmla="*/ 130847 h 349246"/>
              <a:gd name="connsiteX11" fmla="*/ 136542 w 348573"/>
              <a:gd name="connsiteY11" fmla="*/ 138301 h 349246"/>
              <a:gd name="connsiteX12" fmla="*/ 112712 w 348573"/>
              <a:gd name="connsiteY12" fmla="*/ 152088 h 349246"/>
              <a:gd name="connsiteX13" fmla="*/ 197420 w 348573"/>
              <a:gd name="connsiteY13" fmla="*/ 237486 h 349246"/>
              <a:gd name="connsiteX14" fmla="*/ 211335 w 348573"/>
              <a:gd name="connsiteY14" fmla="*/ 213388 h 349246"/>
              <a:gd name="connsiteX15" fmla="*/ 218762 w 348573"/>
              <a:gd name="connsiteY15" fmla="*/ 209076 h 349246"/>
              <a:gd name="connsiteX16" fmla="*/ 227338 w 348573"/>
              <a:gd name="connsiteY16" fmla="*/ 208848 h 349246"/>
              <a:gd name="connsiteX17" fmla="*/ 331701 w 348573"/>
              <a:gd name="connsiteY17" fmla="*/ 232764 h 349246"/>
              <a:gd name="connsiteX18" fmla="*/ 339425 w 348573"/>
              <a:gd name="connsiteY18" fmla="*/ 236818 h 349246"/>
              <a:gd name="connsiteX19" fmla="*/ 344225 w 348573"/>
              <a:gd name="connsiteY19" fmla="*/ 244122 h 349246"/>
              <a:gd name="connsiteX20" fmla="*/ 347529 w 348573"/>
              <a:gd name="connsiteY20" fmla="*/ 256861 h 349246"/>
              <a:gd name="connsiteX21" fmla="*/ 348573 w 348573"/>
              <a:gd name="connsiteY21" fmla="*/ 270133 h 349246"/>
              <a:gd name="connsiteX22" fmla="*/ 324464 w 348573"/>
              <a:gd name="connsiteY22" fmla="*/ 326391 h 349246"/>
              <a:gd name="connsiteX23" fmla="*/ 267865 w 348573"/>
              <a:gd name="connsiteY23" fmla="*/ 349244 h 34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573" h="349246">
                <a:moveTo>
                  <a:pt x="267865" y="349244"/>
                </a:moveTo>
                <a:cubicBezTo>
                  <a:pt x="196851" y="349153"/>
                  <a:pt x="128772" y="320788"/>
                  <a:pt x="78558" y="270376"/>
                </a:cubicBezTo>
                <a:cubicBezTo>
                  <a:pt x="28343" y="219963"/>
                  <a:pt x="92" y="151619"/>
                  <a:pt x="0" y="80328"/>
                </a:cubicBezTo>
                <a:cubicBezTo>
                  <a:pt x="0" y="59024"/>
                  <a:pt x="8430" y="38593"/>
                  <a:pt x="23435" y="23529"/>
                </a:cubicBezTo>
                <a:cubicBezTo>
                  <a:pt x="38440" y="8466"/>
                  <a:pt x="58791" y="2"/>
                  <a:pt x="80012" y="2"/>
                </a:cubicBezTo>
                <a:cubicBezTo>
                  <a:pt x="84505" y="-31"/>
                  <a:pt x="88991" y="377"/>
                  <a:pt x="93405" y="1224"/>
                </a:cubicBezTo>
                <a:cubicBezTo>
                  <a:pt x="97672" y="1859"/>
                  <a:pt x="101867" y="2911"/>
                  <a:pt x="105928" y="4367"/>
                </a:cubicBezTo>
                <a:cubicBezTo>
                  <a:pt x="108785" y="5374"/>
                  <a:pt x="111331" y="7111"/>
                  <a:pt x="113314" y="9409"/>
                </a:cubicBezTo>
                <a:cubicBezTo>
                  <a:pt x="115297" y="11706"/>
                  <a:pt x="116649" y="14482"/>
                  <a:pt x="117234" y="17464"/>
                </a:cubicBezTo>
                <a:lnTo>
                  <a:pt x="141065" y="122236"/>
                </a:lnTo>
                <a:cubicBezTo>
                  <a:pt x="141707" y="125080"/>
                  <a:pt x="141630" y="128039"/>
                  <a:pt x="140839" y="130847"/>
                </a:cubicBezTo>
                <a:cubicBezTo>
                  <a:pt x="140049" y="133653"/>
                  <a:pt x="138571" y="136214"/>
                  <a:pt x="136542" y="138301"/>
                </a:cubicBezTo>
                <a:cubicBezTo>
                  <a:pt x="134281" y="140746"/>
                  <a:pt x="134107" y="140920"/>
                  <a:pt x="112712" y="152088"/>
                </a:cubicBezTo>
                <a:cubicBezTo>
                  <a:pt x="129845" y="189822"/>
                  <a:pt x="159906" y="220130"/>
                  <a:pt x="197420" y="237486"/>
                </a:cubicBezTo>
                <a:cubicBezTo>
                  <a:pt x="208727" y="215833"/>
                  <a:pt x="208900" y="215651"/>
                  <a:pt x="211335" y="213388"/>
                </a:cubicBezTo>
                <a:cubicBezTo>
                  <a:pt x="213413" y="211353"/>
                  <a:pt x="215965" y="209865"/>
                  <a:pt x="218762" y="209076"/>
                </a:cubicBezTo>
                <a:cubicBezTo>
                  <a:pt x="221556" y="208286"/>
                  <a:pt x="224505" y="208195"/>
                  <a:pt x="227338" y="208848"/>
                </a:cubicBezTo>
                <a:lnTo>
                  <a:pt x="331701" y="232764"/>
                </a:lnTo>
                <a:cubicBezTo>
                  <a:pt x="334576" y="233447"/>
                  <a:pt x="337234" y="234829"/>
                  <a:pt x="339425" y="236818"/>
                </a:cubicBezTo>
                <a:cubicBezTo>
                  <a:pt x="341617" y="238807"/>
                  <a:pt x="343267" y="241313"/>
                  <a:pt x="344225" y="244122"/>
                </a:cubicBezTo>
                <a:cubicBezTo>
                  <a:pt x="345692" y="248267"/>
                  <a:pt x="346798" y="252534"/>
                  <a:pt x="347529" y="256861"/>
                </a:cubicBezTo>
                <a:cubicBezTo>
                  <a:pt x="348229" y="261250"/>
                  <a:pt x="348579" y="265699"/>
                  <a:pt x="348573" y="270133"/>
                </a:cubicBezTo>
                <a:cubicBezTo>
                  <a:pt x="348252" y="291345"/>
                  <a:pt x="339586" y="311571"/>
                  <a:pt x="324464" y="326391"/>
                </a:cubicBezTo>
                <a:cubicBezTo>
                  <a:pt x="309344" y="341211"/>
                  <a:pt x="288997" y="349426"/>
                  <a:pt x="267865" y="349244"/>
                </a:cubicBezTo>
                <a:close/>
              </a:path>
            </a:pathLst>
          </a:custGeom>
          <a:solidFill>
            <a:srgbClr val="E73439"/>
          </a:solidFill>
          <a:ln w="15056" cap="flat">
            <a:noFill/>
            <a:prstDash val="solid"/>
            <a:miter/>
          </a:ln>
        </p:spPr>
        <p:txBody>
          <a:bodyPr rtlCol="0" anchor="ctr"/>
          <a:lstStyle/>
          <a:p>
            <a:endParaRPr lang="ru-RU"/>
          </a:p>
        </p:txBody>
      </p:sp>
      <p:sp>
        <p:nvSpPr>
          <p:cNvPr id="18" name="Рисунок 8">
            <a:extLst>
              <a:ext uri="{FF2B5EF4-FFF2-40B4-BE49-F238E27FC236}">
                <a16:creationId xmlns:a16="http://schemas.microsoft.com/office/drawing/2014/main" xmlns="" id="{3D2EEA37-D751-4448-A91B-69E9367C8FEF}"/>
              </a:ext>
            </a:extLst>
          </p:cNvPr>
          <p:cNvSpPr/>
          <p:nvPr/>
        </p:nvSpPr>
        <p:spPr>
          <a:xfrm>
            <a:off x="650729" y="4241125"/>
            <a:ext cx="394039" cy="318874"/>
          </a:xfrm>
          <a:custGeom>
            <a:avLst/>
            <a:gdLst>
              <a:gd name="connsiteX0" fmla="*/ 23091 w 394039"/>
              <a:gd name="connsiteY0" fmla="*/ 23357 h 318874"/>
              <a:gd name="connsiteX1" fmla="*/ 0 w 394039"/>
              <a:gd name="connsiteY1" fmla="*/ 159437 h 318874"/>
              <a:gd name="connsiteX2" fmla="*/ 23091 w 394039"/>
              <a:gd name="connsiteY2" fmla="*/ 295516 h 318874"/>
              <a:gd name="connsiteX3" fmla="*/ 157616 w 394039"/>
              <a:gd name="connsiteY3" fmla="*/ 318875 h 318874"/>
              <a:gd name="connsiteX4" fmla="*/ 236424 w 394039"/>
              <a:gd name="connsiteY4" fmla="*/ 318875 h 318874"/>
              <a:gd name="connsiteX5" fmla="*/ 370949 w 394039"/>
              <a:gd name="connsiteY5" fmla="*/ 295516 h 318874"/>
              <a:gd name="connsiteX6" fmla="*/ 394039 w 394039"/>
              <a:gd name="connsiteY6" fmla="*/ 159437 h 318874"/>
              <a:gd name="connsiteX7" fmla="*/ 370949 w 394039"/>
              <a:gd name="connsiteY7" fmla="*/ 23357 h 318874"/>
              <a:gd name="connsiteX8" fmla="*/ 236424 w 394039"/>
              <a:gd name="connsiteY8" fmla="*/ 0 h 318874"/>
              <a:gd name="connsiteX9" fmla="*/ 157616 w 394039"/>
              <a:gd name="connsiteY9" fmla="*/ 0 h 318874"/>
              <a:gd name="connsiteX10" fmla="*/ 23091 w 394039"/>
              <a:gd name="connsiteY10" fmla="*/ 23357 h 318874"/>
              <a:gd name="connsiteX11" fmla="*/ 326580 w 394039"/>
              <a:gd name="connsiteY11" fmla="*/ 70152 h 318874"/>
              <a:gd name="connsiteX12" fmla="*/ 329941 w 394039"/>
              <a:gd name="connsiteY12" fmla="*/ 81072 h 318874"/>
              <a:gd name="connsiteX13" fmla="*/ 324688 w 394039"/>
              <a:gd name="connsiteY13" fmla="*/ 91198 h 318874"/>
              <a:gd name="connsiteX14" fmla="*/ 281423 w 394039"/>
              <a:gd name="connsiteY14" fmla="*/ 127670 h 318874"/>
              <a:gd name="connsiteX15" fmla="*/ 237290 w 394039"/>
              <a:gd name="connsiteY15" fmla="*/ 162467 h 318874"/>
              <a:gd name="connsiteX16" fmla="*/ 197020 w 394039"/>
              <a:gd name="connsiteY16" fmla="*/ 176278 h 318874"/>
              <a:gd name="connsiteX17" fmla="*/ 156729 w 394039"/>
              <a:gd name="connsiteY17" fmla="*/ 162467 h 318874"/>
              <a:gd name="connsiteX18" fmla="*/ 112616 w 394039"/>
              <a:gd name="connsiteY18" fmla="*/ 127690 h 318874"/>
              <a:gd name="connsiteX19" fmla="*/ 69351 w 394039"/>
              <a:gd name="connsiteY19" fmla="*/ 91218 h 318874"/>
              <a:gd name="connsiteX20" fmla="*/ 64089 w 394039"/>
              <a:gd name="connsiteY20" fmla="*/ 81088 h 318874"/>
              <a:gd name="connsiteX21" fmla="*/ 67450 w 394039"/>
              <a:gd name="connsiteY21" fmla="*/ 70163 h 318874"/>
              <a:gd name="connsiteX22" fmla="*/ 77463 w 394039"/>
              <a:gd name="connsiteY22" fmla="*/ 64839 h 318874"/>
              <a:gd name="connsiteX23" fmla="*/ 88265 w 394039"/>
              <a:gd name="connsiteY23" fmla="*/ 68239 h 318874"/>
              <a:gd name="connsiteX24" fmla="*/ 130821 w 394039"/>
              <a:gd name="connsiteY24" fmla="*/ 104093 h 318874"/>
              <a:gd name="connsiteX25" fmla="*/ 172747 w 394039"/>
              <a:gd name="connsiteY25" fmla="*/ 137315 h 318874"/>
              <a:gd name="connsiteX26" fmla="*/ 197039 w 394039"/>
              <a:gd name="connsiteY26" fmla="*/ 146383 h 318874"/>
              <a:gd name="connsiteX27" fmla="*/ 221332 w 394039"/>
              <a:gd name="connsiteY27" fmla="*/ 137315 h 318874"/>
              <a:gd name="connsiteX28" fmla="*/ 263258 w 394039"/>
              <a:gd name="connsiteY28" fmla="*/ 104093 h 318874"/>
              <a:gd name="connsiteX29" fmla="*/ 305794 w 394039"/>
              <a:gd name="connsiteY29" fmla="*/ 68219 h 318874"/>
              <a:gd name="connsiteX30" fmla="*/ 316592 w 394039"/>
              <a:gd name="connsiteY30" fmla="*/ 64829 h 318874"/>
              <a:gd name="connsiteX31" fmla="*/ 326580 w 394039"/>
              <a:gd name="connsiteY31" fmla="*/ 70152 h 31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4039" h="318874">
                <a:moveTo>
                  <a:pt x="23091" y="23357"/>
                </a:moveTo>
                <a:cubicBezTo>
                  <a:pt x="0" y="46695"/>
                  <a:pt x="0" y="84283"/>
                  <a:pt x="0" y="159437"/>
                </a:cubicBezTo>
                <a:cubicBezTo>
                  <a:pt x="0" y="234592"/>
                  <a:pt x="0" y="272179"/>
                  <a:pt x="23091" y="295516"/>
                </a:cubicBezTo>
                <a:cubicBezTo>
                  <a:pt x="46162" y="318875"/>
                  <a:pt x="83320" y="318875"/>
                  <a:pt x="157616" y="318875"/>
                </a:cubicBezTo>
                <a:lnTo>
                  <a:pt x="236424" y="318875"/>
                </a:lnTo>
                <a:cubicBezTo>
                  <a:pt x="310720" y="318875"/>
                  <a:pt x="347878" y="318875"/>
                  <a:pt x="370949" y="295516"/>
                </a:cubicBezTo>
                <a:cubicBezTo>
                  <a:pt x="394039" y="272179"/>
                  <a:pt x="394039" y="234592"/>
                  <a:pt x="394039" y="159437"/>
                </a:cubicBezTo>
                <a:cubicBezTo>
                  <a:pt x="394039" y="84283"/>
                  <a:pt x="394039" y="46695"/>
                  <a:pt x="370949" y="23357"/>
                </a:cubicBezTo>
                <a:cubicBezTo>
                  <a:pt x="347878" y="0"/>
                  <a:pt x="310720" y="0"/>
                  <a:pt x="236424" y="0"/>
                </a:cubicBezTo>
                <a:lnTo>
                  <a:pt x="157616" y="0"/>
                </a:lnTo>
                <a:cubicBezTo>
                  <a:pt x="83320" y="0"/>
                  <a:pt x="46162" y="0"/>
                  <a:pt x="23091" y="23357"/>
                </a:cubicBezTo>
                <a:close/>
                <a:moveTo>
                  <a:pt x="326580" y="70152"/>
                </a:moveTo>
                <a:cubicBezTo>
                  <a:pt x="329086" y="73197"/>
                  <a:pt x="330296" y="77125"/>
                  <a:pt x="329941" y="81072"/>
                </a:cubicBezTo>
                <a:cubicBezTo>
                  <a:pt x="329587" y="85018"/>
                  <a:pt x="327697" y="88661"/>
                  <a:pt x="324688" y="91198"/>
                </a:cubicBezTo>
                <a:lnTo>
                  <a:pt x="281423" y="127670"/>
                </a:lnTo>
                <a:cubicBezTo>
                  <a:pt x="263947" y="142417"/>
                  <a:pt x="249801" y="154335"/>
                  <a:pt x="237290" y="162467"/>
                </a:cubicBezTo>
                <a:cubicBezTo>
                  <a:pt x="224287" y="170937"/>
                  <a:pt x="211619" y="176278"/>
                  <a:pt x="197020" y="176278"/>
                </a:cubicBezTo>
                <a:cubicBezTo>
                  <a:pt x="182420" y="176278"/>
                  <a:pt x="169752" y="170917"/>
                  <a:pt x="156729" y="162467"/>
                </a:cubicBezTo>
                <a:cubicBezTo>
                  <a:pt x="144238" y="154335"/>
                  <a:pt x="130092" y="142397"/>
                  <a:pt x="112616" y="127690"/>
                </a:cubicBezTo>
                <a:lnTo>
                  <a:pt x="69351" y="91218"/>
                </a:lnTo>
                <a:cubicBezTo>
                  <a:pt x="66338" y="88681"/>
                  <a:pt x="64446" y="85038"/>
                  <a:pt x="64089" y="81088"/>
                </a:cubicBezTo>
                <a:cubicBezTo>
                  <a:pt x="63733" y="77140"/>
                  <a:pt x="64941" y="73209"/>
                  <a:pt x="67450" y="70163"/>
                </a:cubicBezTo>
                <a:cubicBezTo>
                  <a:pt x="69958" y="67115"/>
                  <a:pt x="73560" y="65201"/>
                  <a:pt x="77463" y="64839"/>
                </a:cubicBezTo>
                <a:cubicBezTo>
                  <a:pt x="81367" y="64479"/>
                  <a:pt x="85252" y="65702"/>
                  <a:pt x="88265" y="68239"/>
                </a:cubicBezTo>
                <a:lnTo>
                  <a:pt x="130821" y="104093"/>
                </a:lnTo>
                <a:cubicBezTo>
                  <a:pt x="149203" y="119578"/>
                  <a:pt x="161950" y="130300"/>
                  <a:pt x="172747" y="137315"/>
                </a:cubicBezTo>
                <a:cubicBezTo>
                  <a:pt x="183169" y="144092"/>
                  <a:pt x="190242" y="146383"/>
                  <a:pt x="197039" y="146383"/>
                </a:cubicBezTo>
                <a:cubicBezTo>
                  <a:pt x="203836" y="146383"/>
                  <a:pt x="210910" y="144112"/>
                  <a:pt x="221332" y="137315"/>
                </a:cubicBezTo>
                <a:cubicBezTo>
                  <a:pt x="232109" y="130300"/>
                  <a:pt x="244876" y="119578"/>
                  <a:pt x="263258" y="104093"/>
                </a:cubicBezTo>
                <a:lnTo>
                  <a:pt x="305794" y="68219"/>
                </a:lnTo>
                <a:cubicBezTo>
                  <a:pt x="308807" y="65685"/>
                  <a:pt x="312691" y="64466"/>
                  <a:pt x="316592" y="64829"/>
                </a:cubicBezTo>
                <a:cubicBezTo>
                  <a:pt x="320493" y="65192"/>
                  <a:pt x="324073" y="67106"/>
                  <a:pt x="326580" y="70152"/>
                </a:cubicBezTo>
                <a:close/>
              </a:path>
            </a:pathLst>
          </a:custGeom>
          <a:solidFill>
            <a:srgbClr val="E73439"/>
          </a:solidFill>
          <a:ln w="15056" cap="flat">
            <a:noFill/>
            <a:prstDash val="solid"/>
            <a:miter/>
          </a:ln>
        </p:spPr>
        <p:txBody>
          <a:bodyPr rtlCol="0" anchor="ctr"/>
          <a:lstStyle/>
          <a:p>
            <a:endParaRPr lang="ru-RU"/>
          </a:p>
        </p:txBody>
      </p:sp>
      <p:sp>
        <p:nvSpPr>
          <p:cNvPr id="19" name="TextBox 18">
            <a:extLst>
              <a:ext uri="{FF2B5EF4-FFF2-40B4-BE49-F238E27FC236}">
                <a16:creationId xmlns:a16="http://schemas.microsoft.com/office/drawing/2014/main" xmlns="" id="{7236A545-BD4E-8B44-8757-90FCD3ADC106}"/>
              </a:ext>
            </a:extLst>
          </p:cNvPr>
          <p:cNvSpPr txBox="1"/>
          <p:nvPr/>
        </p:nvSpPr>
        <p:spPr>
          <a:xfrm>
            <a:off x="554771" y="2650187"/>
            <a:ext cx="2093843" cy="523220"/>
          </a:xfrm>
          <a:prstGeom prst="rect">
            <a:avLst/>
          </a:prstGeom>
          <a:noFill/>
        </p:spPr>
        <p:txBody>
          <a:bodyPr wrap="none" rtlCol="0">
            <a:spAutoFit/>
          </a:bodyPr>
          <a:lstStyle/>
          <a:p>
            <a:r>
              <a:rPr lang="en" sz="2800" b="1" dirty="0">
                <a:latin typeface="Cera Pro" pitchFamily="2" charset="0"/>
              </a:rPr>
              <a:t>CONTACTS</a:t>
            </a:r>
            <a:endParaRPr lang="ru-RU" sz="2800" b="1" dirty="0">
              <a:latin typeface="Cera Pro" pitchFamily="2" charset="0"/>
            </a:endParaRPr>
          </a:p>
        </p:txBody>
      </p:sp>
      <p:pic>
        <p:nvPicPr>
          <p:cNvPr id="13" name="Рисунок 12">
            <a:extLst>
              <a:ext uri="{FF2B5EF4-FFF2-40B4-BE49-F238E27FC236}">
                <a16:creationId xmlns:a16="http://schemas.microsoft.com/office/drawing/2014/main" xmlns="" id="{F743937C-BD32-D344-A14F-2A754A81963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66327" y="5955889"/>
            <a:ext cx="1566862" cy="321958"/>
          </a:xfrm>
          <a:prstGeom prst="rect">
            <a:avLst/>
          </a:prstGeom>
        </p:spPr>
      </p:pic>
      <p:pic>
        <p:nvPicPr>
          <p:cNvPr id="3" name="Рисунок 2">
            <a:extLst>
              <a:ext uri="{FF2B5EF4-FFF2-40B4-BE49-F238E27FC236}">
                <a16:creationId xmlns:a16="http://schemas.microsoft.com/office/drawing/2014/main" xmlns="" id="{68C5F1AB-886C-FF93-8BB5-EA73D774A0E9}"/>
              </a:ext>
            </a:extLst>
          </p:cNvPr>
          <p:cNvPicPr>
            <a:picLocks noChangeAspect="1"/>
          </p:cNvPicPr>
          <p:nvPr/>
        </p:nvPicPr>
        <p:blipFill>
          <a:blip r:embed="rId5"/>
          <a:stretch>
            <a:fillRect/>
          </a:stretch>
        </p:blipFill>
        <p:spPr>
          <a:xfrm>
            <a:off x="9310342" y="5750799"/>
            <a:ext cx="477639" cy="660371"/>
          </a:xfrm>
          <a:prstGeom prst="rect">
            <a:avLst/>
          </a:prstGeom>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033" y="98267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37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335184E-5215-BD41-A066-ECBC4BAFD0AF}"/>
              </a:ext>
            </a:extLst>
          </p:cNvPr>
          <p:cNvSpPr txBox="1"/>
          <p:nvPr/>
        </p:nvSpPr>
        <p:spPr>
          <a:xfrm>
            <a:off x="4271966" y="1832108"/>
            <a:ext cx="7353298" cy="2431435"/>
          </a:xfrm>
          <a:prstGeom prst="rect">
            <a:avLst/>
          </a:prstGeom>
          <a:noFill/>
        </p:spPr>
        <p:txBody>
          <a:bodyPr wrap="square">
            <a:spAutoFit/>
          </a:bodyPr>
          <a:lstStyle/>
          <a:p>
            <a:pPr>
              <a:tabLst>
                <a:tab pos="2705100" algn="l"/>
              </a:tabLst>
            </a:pPr>
            <a:r>
              <a:rPr lang="en" sz="2800" b="1" dirty="0">
                <a:solidFill>
                  <a:srgbClr val="E73439"/>
                </a:solidFill>
                <a:latin typeface="Cera Pro" pitchFamily="2" charset="0"/>
              </a:rPr>
              <a:t>ABOUT THE COMPANY</a:t>
            </a:r>
          </a:p>
          <a:p>
            <a:endParaRPr lang="en" sz="1600" b="1" dirty="0">
              <a:solidFill>
                <a:schemeClr val="tx1"/>
              </a:solidFill>
              <a:latin typeface="Cera Pro" pitchFamily="2" charset="0"/>
            </a:endParaRPr>
          </a:p>
          <a:p>
            <a:pPr fontAlgn="base"/>
            <a:r>
              <a:rPr lang="en-US" dirty="0"/>
              <a:t>IBIK </a:t>
            </a:r>
            <a:r>
              <a:rPr lang="en-US" dirty="0" smtClean="0"/>
              <a:t>LLC </a:t>
            </a:r>
            <a:r>
              <a:rPr lang="en-US" dirty="0"/>
              <a:t>was established in </a:t>
            </a:r>
            <a:r>
              <a:rPr lang="en-US" dirty="0" smtClean="0"/>
              <a:t>2003 in </a:t>
            </a:r>
            <a:r>
              <a:rPr lang="en-US" dirty="0" err="1" smtClean="0"/>
              <a:t>Korolev</a:t>
            </a:r>
            <a:r>
              <a:rPr lang="en-US" dirty="0" smtClean="0"/>
              <a:t> city – rocket space center of </a:t>
            </a:r>
            <a:r>
              <a:rPr lang="en-US" dirty="0"/>
              <a:t>Russia. </a:t>
            </a:r>
            <a:endParaRPr lang="en-US" dirty="0" smtClean="0"/>
          </a:p>
          <a:p>
            <a:pPr fontAlgn="base"/>
            <a:r>
              <a:rPr lang="en-US" dirty="0" smtClean="0"/>
              <a:t>Our </a:t>
            </a:r>
            <a:r>
              <a:rPr lang="en-US" dirty="0"/>
              <a:t>mission is to provide resource-saving technology, which makes shared use of computers possible. Sharing PC resources can help reduce the cost of IT infrastructure, save the environment and decrease the world’s digital divide.</a:t>
            </a:r>
          </a:p>
        </p:txBody>
      </p:sp>
      <p:pic>
        <p:nvPicPr>
          <p:cNvPr id="9" name="Рисунок 8">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C12548C8-F599-2EF6-2186-1178CF7DC3F5}"/>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600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794CDC4-0C7C-1840-BFEC-9DE0C7EF1CA9}"/>
              </a:ext>
            </a:extLst>
          </p:cNvPr>
          <p:cNvSpPr txBox="1"/>
          <p:nvPr/>
        </p:nvSpPr>
        <p:spPr>
          <a:xfrm>
            <a:off x="533400" y="931535"/>
            <a:ext cx="3004349" cy="523220"/>
          </a:xfrm>
          <a:prstGeom prst="rect">
            <a:avLst/>
          </a:prstGeom>
          <a:noFill/>
        </p:spPr>
        <p:txBody>
          <a:bodyPr wrap="none" rtlCol="0">
            <a:spAutoFit/>
          </a:bodyPr>
          <a:lstStyle/>
          <a:p>
            <a:r>
              <a:rPr lang="en" sz="2800" b="1" dirty="0">
                <a:latin typeface="Cera Pro" pitchFamily="2" charset="0"/>
              </a:rPr>
              <a:t>OUR COMPANY </a:t>
            </a:r>
            <a:endParaRPr lang="ru-RU" sz="2800" b="1" dirty="0">
              <a:latin typeface="Cera Pro" pitchFamily="2" charset="0"/>
            </a:endParaRPr>
          </a:p>
        </p:txBody>
      </p:sp>
      <p:pic>
        <p:nvPicPr>
          <p:cNvPr id="9" name="Рисунок 8">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66327" y="5955889"/>
            <a:ext cx="1566862" cy="321958"/>
          </a:xfrm>
          <a:prstGeom prst="rect">
            <a:avLst/>
          </a:prstGeom>
        </p:spPr>
      </p:pic>
      <p:sp>
        <p:nvSpPr>
          <p:cNvPr id="10" name="TextBox 9">
            <a:extLst>
              <a:ext uri="{FF2B5EF4-FFF2-40B4-BE49-F238E27FC236}">
                <a16:creationId xmlns:a16="http://schemas.microsoft.com/office/drawing/2014/main" xmlns="" id="{101110BD-7734-D34C-ACF4-33429D91E38A}"/>
              </a:ext>
            </a:extLst>
          </p:cNvPr>
          <p:cNvSpPr txBox="1"/>
          <p:nvPr/>
        </p:nvSpPr>
        <p:spPr>
          <a:xfrm>
            <a:off x="533399" y="1938719"/>
            <a:ext cx="4451555" cy="3970318"/>
          </a:xfrm>
          <a:prstGeom prst="rect">
            <a:avLst/>
          </a:prstGeom>
          <a:noFill/>
        </p:spPr>
        <p:txBody>
          <a:bodyPr wrap="square" rtlCol="0">
            <a:spAutoFit/>
          </a:bodyPr>
          <a:lstStyle/>
          <a:p>
            <a:pPr algn="just"/>
            <a:r>
              <a:rPr lang="en-US" dirty="0" smtClean="0">
                <a:latin typeface="Cera Pro" pitchFamily="2" charset="0"/>
              </a:rPr>
              <a:t>Our approach to solution realization is marked by innovation, combining immediate perceptiveness with a mechanistic, streamlined, and rapid startup process. </a:t>
            </a:r>
            <a:endParaRPr lang="ru-RU" dirty="0" smtClean="0">
              <a:latin typeface="Cera Pro" pitchFamily="2" charset="0"/>
            </a:endParaRPr>
          </a:p>
          <a:p>
            <a:pPr algn="just"/>
            <a:r>
              <a:rPr lang="en-US" dirty="0" smtClean="0">
                <a:latin typeface="Cera Pro" pitchFamily="2" charset="0"/>
              </a:rPr>
              <a:t>This approach is complemented by our team's high qualifications, which are on par with the leading entities in the IT industry. </a:t>
            </a:r>
            <a:endParaRPr lang="ru-RU" dirty="0" smtClean="0">
              <a:latin typeface="Cera Pro" pitchFamily="2" charset="0"/>
            </a:endParaRPr>
          </a:p>
          <a:p>
            <a:pPr algn="just"/>
            <a:r>
              <a:rPr lang="en-US" dirty="0" smtClean="0">
                <a:latin typeface="Cera Pro" pitchFamily="2" charset="0"/>
              </a:rPr>
              <a:t>We pride ourselves on our ability to quickly understand and address the unique needs of each project, ensuring both efficiency and excellence in our deliverables. </a:t>
            </a:r>
            <a:endParaRPr lang="ru-RU" dirty="0">
              <a:latin typeface="Cera Pro" pitchFamily="2" charset="0"/>
            </a:endParaRPr>
          </a:p>
        </p:txBody>
      </p:sp>
      <p:sp>
        <p:nvSpPr>
          <p:cNvPr id="12" name="TextBox 11">
            <a:extLst>
              <a:ext uri="{FF2B5EF4-FFF2-40B4-BE49-F238E27FC236}">
                <a16:creationId xmlns:a16="http://schemas.microsoft.com/office/drawing/2014/main" xmlns="" id="{97CD09A9-230A-7F48-A1E2-44E7E46EF8ED}"/>
              </a:ext>
            </a:extLst>
          </p:cNvPr>
          <p:cNvSpPr txBox="1"/>
          <p:nvPr/>
        </p:nvSpPr>
        <p:spPr>
          <a:xfrm>
            <a:off x="5686425" y="1938719"/>
            <a:ext cx="5846763" cy="3077766"/>
          </a:xfrm>
          <a:prstGeom prst="rect">
            <a:avLst/>
          </a:prstGeom>
          <a:noFill/>
        </p:spPr>
        <p:txBody>
          <a:bodyPr wrap="square" rtlCol="0">
            <a:spAutoFit/>
          </a:bodyPr>
          <a:lstStyle/>
          <a:p>
            <a:pPr marL="285750" indent="-285750">
              <a:spcAft>
                <a:spcPts val="1200"/>
              </a:spcAft>
              <a:buClr>
                <a:srgbClr val="E73439"/>
              </a:buClr>
              <a:buFont typeface="Arial" panose="020B0604020202020204" pitchFamily="34" charset="0"/>
              <a:buChar char="•"/>
            </a:pPr>
            <a:r>
              <a:rPr lang="en" dirty="0">
                <a:latin typeface="Cera Pro" pitchFamily="2" charset="0"/>
              </a:rPr>
              <a:t>More than </a:t>
            </a:r>
            <a:r>
              <a:rPr lang="en" dirty="0" smtClean="0">
                <a:latin typeface="Cera Pro" pitchFamily="2" charset="0"/>
              </a:rPr>
              <a:t>20 </a:t>
            </a:r>
            <a:r>
              <a:rPr lang="en" dirty="0">
                <a:latin typeface="Cera Pro" pitchFamily="2" charset="0"/>
              </a:rPr>
              <a:t>years of experience in IT</a:t>
            </a:r>
          </a:p>
          <a:p>
            <a:pPr marL="285750" indent="-285750">
              <a:spcAft>
                <a:spcPts val="1200"/>
              </a:spcAft>
              <a:buClr>
                <a:srgbClr val="E73439"/>
              </a:buClr>
              <a:buFont typeface="Arial" panose="020B0604020202020204" pitchFamily="34" charset="0"/>
              <a:buChar char="•"/>
            </a:pPr>
            <a:r>
              <a:rPr lang="en" dirty="0">
                <a:latin typeface="Cera Pro" pitchFamily="2" charset="0"/>
              </a:rPr>
              <a:t>Providing full technical support </a:t>
            </a:r>
            <a:r>
              <a:rPr lang="en" b="1" dirty="0">
                <a:latin typeface="Cera Pro" pitchFamily="2" charset="0"/>
              </a:rPr>
              <a:t>24/7/365</a:t>
            </a:r>
          </a:p>
          <a:p>
            <a:pPr marL="285750" indent="-285750">
              <a:spcAft>
                <a:spcPts val="1200"/>
              </a:spcAft>
              <a:buClr>
                <a:srgbClr val="E73439"/>
              </a:buClr>
              <a:buFont typeface="Arial" panose="020B0604020202020204" pitchFamily="34" charset="0"/>
              <a:buChar char="•"/>
            </a:pPr>
            <a:r>
              <a:rPr lang="en" dirty="0">
                <a:latin typeface="Cera Pro" pitchFamily="2" charset="0"/>
              </a:rPr>
              <a:t>More than </a:t>
            </a:r>
            <a:r>
              <a:rPr lang="en" dirty="0" smtClean="0">
                <a:latin typeface="Cera Pro" pitchFamily="2" charset="0"/>
              </a:rPr>
              <a:t>10 000 sells </a:t>
            </a:r>
            <a:r>
              <a:rPr lang="en" dirty="0">
                <a:latin typeface="Cera Pro" pitchFamily="2" charset="0"/>
              </a:rPr>
              <a:t>in </a:t>
            </a:r>
            <a:r>
              <a:rPr lang="en" dirty="0" smtClean="0">
                <a:latin typeface="Cera Pro" pitchFamily="2" charset="0"/>
              </a:rPr>
              <a:t>2023</a:t>
            </a:r>
            <a:endParaRPr lang="en" dirty="0">
              <a:latin typeface="Cera Pro" pitchFamily="2" charset="0"/>
            </a:endParaRPr>
          </a:p>
          <a:p>
            <a:pPr marL="285750" indent="-285750">
              <a:spcAft>
                <a:spcPts val="1200"/>
              </a:spcAft>
              <a:buClr>
                <a:srgbClr val="E73439"/>
              </a:buClr>
              <a:buFont typeface="Arial" panose="020B0604020202020204" pitchFamily="34" charset="0"/>
              <a:buChar char="•"/>
            </a:pPr>
            <a:r>
              <a:rPr lang="en-US" dirty="0" smtClean="0">
                <a:latin typeface="Cera Pro" pitchFamily="2" charset="0"/>
              </a:rPr>
              <a:t>Dealers </a:t>
            </a:r>
            <a:r>
              <a:rPr lang="en-US" dirty="0">
                <a:latin typeface="Cera Pro" pitchFamily="2" charset="0"/>
              </a:rPr>
              <a:t>in more than 100 countries around the world. There are also dealers in Iran. </a:t>
            </a:r>
            <a:endParaRPr lang="en-US" dirty="0" smtClean="0">
              <a:latin typeface="Cera Pro" pitchFamily="2" charset="0"/>
            </a:endParaRPr>
          </a:p>
          <a:p>
            <a:pPr marL="285750" indent="-285750">
              <a:spcAft>
                <a:spcPts val="1200"/>
              </a:spcAft>
              <a:buClr>
                <a:srgbClr val="E73439"/>
              </a:buClr>
              <a:buFont typeface="Arial" panose="020B0604020202020204" pitchFamily="34" charset="0"/>
              <a:buChar char="•"/>
            </a:pPr>
            <a:r>
              <a:rPr lang="en-US" dirty="0" smtClean="0">
                <a:latin typeface="Cera Pro" pitchFamily="2" charset="0"/>
              </a:rPr>
              <a:t>OEM </a:t>
            </a:r>
            <a:r>
              <a:rPr lang="en-US" dirty="0">
                <a:latin typeface="Cera Pro" pitchFamily="2" charset="0"/>
              </a:rPr>
              <a:t>versions are produced for large customers in China, South Korea, Taiwan. </a:t>
            </a:r>
            <a:endParaRPr lang="en-US" dirty="0" smtClean="0">
              <a:latin typeface="Cera Pro" pitchFamily="2" charset="0"/>
            </a:endParaRPr>
          </a:p>
          <a:p>
            <a:pPr marL="285750" indent="-285750">
              <a:spcAft>
                <a:spcPts val="1200"/>
              </a:spcAft>
              <a:buClr>
                <a:srgbClr val="E73439"/>
              </a:buClr>
              <a:buFont typeface="Arial" panose="020B0604020202020204" pitchFamily="34" charset="0"/>
              <a:buChar char="•"/>
            </a:pPr>
            <a:r>
              <a:rPr lang="en-US" dirty="0" smtClean="0">
                <a:latin typeface="Cera Pro" pitchFamily="2" charset="0"/>
              </a:rPr>
              <a:t>The largest </a:t>
            </a:r>
            <a:r>
              <a:rPr lang="en-US" dirty="0">
                <a:latin typeface="Cera Pro" pitchFamily="2" charset="0"/>
              </a:rPr>
              <a:t>markets are China, USA, India, Brazil. </a:t>
            </a:r>
          </a:p>
        </p:txBody>
      </p:sp>
      <p:pic>
        <p:nvPicPr>
          <p:cNvPr id="4" name="Рисунок 3">
            <a:extLst>
              <a:ext uri="{FF2B5EF4-FFF2-40B4-BE49-F238E27FC236}">
                <a16:creationId xmlns:a16="http://schemas.microsoft.com/office/drawing/2014/main" xmlns="" id="{614A2D2E-5787-2DF1-C83D-4724BCF54B19}"/>
              </a:ext>
            </a:extLst>
          </p:cNvPr>
          <p:cNvPicPr>
            <a:picLocks noChangeAspect="1"/>
          </p:cNvPicPr>
          <p:nvPr/>
        </p:nvPicPr>
        <p:blipFill>
          <a:blip r:embed="rId4"/>
          <a:stretch>
            <a:fillRect/>
          </a:stretch>
        </p:blipFill>
        <p:spPr>
          <a:xfrm>
            <a:off x="9310342" y="5750799"/>
            <a:ext cx="477639" cy="660371"/>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014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3930884" cy="523220"/>
          </a:xfrm>
          <a:prstGeom prst="rect">
            <a:avLst/>
          </a:prstGeom>
          <a:noFill/>
        </p:spPr>
        <p:txBody>
          <a:bodyPr wrap="none" rtlCol="0">
            <a:spAutoFit/>
          </a:bodyPr>
          <a:lstStyle/>
          <a:p>
            <a:r>
              <a:rPr lang="en" sz="2800" b="1" dirty="0">
                <a:latin typeface="Cera Pro" pitchFamily="2" charset="0"/>
              </a:rPr>
              <a:t>COMPANY PRODUCTS</a:t>
            </a:r>
            <a:endParaRPr lang="ru-RU" sz="2800" b="1" dirty="0">
              <a:latin typeface="Cera Pro" pitchFamily="2" charset="0"/>
            </a:endParaRPr>
          </a:p>
        </p:txBody>
      </p:sp>
      <p:sp>
        <p:nvSpPr>
          <p:cNvPr id="9" name="TextBox 8">
            <a:extLst>
              <a:ext uri="{FF2B5EF4-FFF2-40B4-BE49-F238E27FC236}">
                <a16:creationId xmlns:a16="http://schemas.microsoft.com/office/drawing/2014/main" xmlns="" id="{C8BBF30C-F0E3-EC48-921C-7049D9785386}"/>
              </a:ext>
            </a:extLst>
          </p:cNvPr>
          <p:cNvSpPr txBox="1"/>
          <p:nvPr/>
        </p:nvSpPr>
        <p:spPr>
          <a:xfrm>
            <a:off x="533400" y="1938719"/>
            <a:ext cx="11034712" cy="3139321"/>
          </a:xfrm>
          <a:prstGeom prst="rect">
            <a:avLst/>
          </a:prstGeom>
          <a:noFill/>
        </p:spPr>
        <p:txBody>
          <a:bodyPr wrap="square" rtlCol="0">
            <a:spAutoFit/>
          </a:bodyPr>
          <a:lstStyle/>
          <a:p>
            <a:r>
              <a:rPr lang="en-US" b="1" dirty="0" smtClean="0"/>
              <a:t>ASTER - </a:t>
            </a:r>
            <a:r>
              <a:rPr lang="en-US" b="1" dirty="0" err="1" smtClean="0"/>
              <a:t>Multiseat</a:t>
            </a:r>
            <a:r>
              <a:rPr lang="en-US" b="1" dirty="0" smtClean="0"/>
              <a:t> </a:t>
            </a:r>
            <a:r>
              <a:rPr lang="en-US" b="1" dirty="0"/>
              <a:t>Software for MS Windows </a:t>
            </a:r>
            <a:r>
              <a:rPr lang="en-US" b="1" dirty="0" smtClean="0"/>
              <a:t>11/10/8/7 and Linux</a:t>
            </a:r>
            <a:endParaRPr lang="en-US" b="1" dirty="0"/>
          </a:p>
          <a:p>
            <a:r>
              <a:rPr lang="en-US" dirty="0"/>
              <a:t>ASTER is a program (and only a program!) which allows to create a few workplaces on base of a single PC.</a:t>
            </a:r>
          </a:p>
          <a:p>
            <a:r>
              <a:rPr lang="en-US" dirty="0"/>
              <a:t>ASTER is a </a:t>
            </a:r>
            <a:r>
              <a:rPr lang="en-US" dirty="0" err="1"/>
              <a:t>multiseat</a:t>
            </a:r>
            <a:r>
              <a:rPr lang="en-US" dirty="0"/>
              <a:t> software for Windows </a:t>
            </a:r>
            <a:r>
              <a:rPr lang="en-US" dirty="0" smtClean="0"/>
              <a:t>11/10/8/7 and Linux. </a:t>
            </a:r>
            <a:r>
              <a:rPr lang="en-US" dirty="0"/>
              <a:t>ASTER does not use any thin clients and terminal stations. ASTER is being successfully used not only for equipping of computer classes, libraries, offices and Internet cafes, but even for games and video!</a:t>
            </a:r>
          </a:p>
          <a:p>
            <a:r>
              <a:rPr lang="en-US" dirty="0"/>
              <a:t>To create an additional workplace - you just connect 1 more monitor (you can connect to same video card), keyboard and a mouse to your computer (and if it is needed - microphone, speaker, joystick or gamepad).</a:t>
            </a:r>
          </a:p>
          <a:p>
            <a:r>
              <a:rPr lang="en-US" dirty="0"/>
              <a:t>Monitors may be connected by VGA/DVI/HDMI/DP cables. IT is also possible to use external monitors (preferably </a:t>
            </a:r>
            <a:r>
              <a:rPr lang="en-US" dirty="0" err="1"/>
              <a:t>DisplayLink</a:t>
            </a:r>
            <a:r>
              <a:rPr lang="en-US" dirty="0"/>
              <a:t> monitors) via USB or WIFI/LAN connections. After installing and launching, ASTER will provide each users with its own independent desktop.</a:t>
            </a:r>
          </a:p>
          <a:p>
            <a:pPr algn="just"/>
            <a:endParaRPr lang="ru-RU" dirty="0">
              <a:latin typeface="Cera Pro" pitchFamily="2" charset="0"/>
            </a:endParaRPr>
          </a:p>
        </p:txBody>
      </p:sp>
      <p:pic>
        <p:nvPicPr>
          <p:cNvPr id="16" name="Рисунок 15">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7"/>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9BA60712-8B30-FD1B-7348-EFC1F926FED3}"/>
              </a:ext>
            </a:extLst>
          </p:cNvPr>
          <p:cNvPicPr>
            <a:picLocks noChangeAspect="1"/>
          </p:cNvPicPr>
          <p:nvPr/>
        </p:nvPicPr>
        <p:blipFill>
          <a:blip r:embed="rId8"/>
          <a:stretch>
            <a:fillRect/>
          </a:stretch>
        </p:blipFill>
        <p:spPr>
          <a:xfrm>
            <a:off x="9310342" y="5750799"/>
            <a:ext cx="477639" cy="660371"/>
          </a:xfrm>
          <a:prstGeom prst="rect">
            <a:avLst/>
          </a:prstGeom>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PC m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444" y="5230069"/>
            <a:ext cx="2143125" cy="11811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ww.chip.cz"/>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0740" y="5201494"/>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86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2305439" cy="461665"/>
          </a:xfrm>
          <a:prstGeom prst="rect">
            <a:avLst/>
          </a:prstGeom>
          <a:noFill/>
        </p:spPr>
        <p:txBody>
          <a:bodyPr wrap="none" rtlCol="0">
            <a:spAutoFit/>
          </a:bodyPr>
          <a:lstStyle/>
          <a:p>
            <a:r>
              <a:rPr lang="en-US" sz="2400" b="1" dirty="0">
                <a:latin typeface="Arial" panose="020B0604020202020204" pitchFamily="34" charset="0"/>
              </a:rPr>
              <a:t>Simple Usage:</a:t>
            </a:r>
            <a:endParaRPr lang="ru-RU" sz="2400" b="1" dirty="0">
              <a:latin typeface="Cera Pro" pitchFamily="2" charset="0"/>
            </a:endParaRPr>
          </a:p>
        </p:txBody>
      </p:sp>
      <p:pic>
        <p:nvPicPr>
          <p:cNvPr id="16" name="Рисунок 15">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7"/>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9BA60712-8B30-FD1B-7348-EFC1F926FED3}"/>
              </a:ext>
            </a:extLst>
          </p:cNvPr>
          <p:cNvPicPr>
            <a:picLocks noChangeAspect="1"/>
          </p:cNvPicPr>
          <p:nvPr/>
        </p:nvPicPr>
        <p:blipFill>
          <a:blip r:embed="rId8"/>
          <a:stretch>
            <a:fillRect/>
          </a:stretch>
        </p:blipFill>
        <p:spPr>
          <a:xfrm>
            <a:off x="9310342" y="5750799"/>
            <a:ext cx="477639" cy="660371"/>
          </a:xfrm>
          <a:prstGeom prst="rect">
            <a:avLst/>
          </a:prstGeom>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ardrop 1"/>
          <p:cNvSpPr/>
          <p:nvPr/>
        </p:nvSpPr>
        <p:spPr>
          <a:xfrm rot="18805991">
            <a:off x="4595333" y="2186553"/>
            <a:ext cx="338656" cy="33512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11" name="TextBox 10"/>
          <p:cNvSpPr txBox="1"/>
          <p:nvPr/>
        </p:nvSpPr>
        <p:spPr>
          <a:xfrm>
            <a:off x="854075" y="5614719"/>
            <a:ext cx="10483850" cy="830997"/>
          </a:xfrm>
          <a:prstGeom prst="rect">
            <a:avLst/>
          </a:prstGeom>
          <a:noFill/>
        </p:spPr>
        <p:txBody>
          <a:bodyPr wrap="square" rtlCol="0" anchor="ctr">
            <a:spAutoFit/>
          </a:bodyPr>
          <a:lstStyle/>
          <a:p>
            <a:pPr algn="ctr"/>
            <a:r>
              <a:rPr lang="en-US" sz="2400" b="1" dirty="0">
                <a:latin typeface="Arial" panose="020B0604020202020204" pitchFamily="34" charset="0"/>
                <a:cs typeface="Arial" panose="020B0604020202020204" pitchFamily="34" charset="0"/>
              </a:rPr>
              <a:t>Just plug-in up to 12 monitors, keyboards </a:t>
            </a:r>
          </a:p>
          <a:p>
            <a:pPr algn="ctr"/>
            <a:r>
              <a:rPr lang="en-US" sz="2400" b="1" dirty="0">
                <a:latin typeface="Arial" panose="020B0604020202020204" pitchFamily="34" charset="0"/>
                <a:cs typeface="Arial" panose="020B0604020202020204" pitchFamily="34" charset="0"/>
              </a:rPr>
              <a:t>and mouses to 1 PC!</a:t>
            </a:r>
          </a:p>
        </p:txBody>
      </p:sp>
      <p:pic>
        <p:nvPicPr>
          <p:cNvPr id="12" name="Picture 3">
            <a:extLst>
              <a:ext uri="{FF2B5EF4-FFF2-40B4-BE49-F238E27FC236}">
                <a16:creationId xmlns:a16="http://schemas.microsoft.com/office/drawing/2014/main" xmlns="" id="{D31694AF-02FA-4E96-AFC2-3227FCCED4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2762" y="1193145"/>
            <a:ext cx="5875545" cy="4171427"/>
          </a:xfrm>
          <a:prstGeom prst="rect">
            <a:avLst/>
          </a:prstGeom>
        </p:spPr>
      </p:pic>
    </p:spTree>
    <p:extLst>
      <p:ext uri="{BB962C8B-B14F-4D97-AF65-F5344CB8AC3E}">
        <p14:creationId xmlns:p14="http://schemas.microsoft.com/office/powerpoint/2010/main" val="3272849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3930884" cy="523220"/>
          </a:xfrm>
          <a:prstGeom prst="rect">
            <a:avLst/>
          </a:prstGeom>
          <a:noFill/>
        </p:spPr>
        <p:txBody>
          <a:bodyPr wrap="none" rtlCol="0">
            <a:spAutoFit/>
          </a:bodyPr>
          <a:lstStyle/>
          <a:p>
            <a:r>
              <a:rPr lang="en" sz="2800" b="1" dirty="0">
                <a:latin typeface="Cera Pro" pitchFamily="2" charset="0"/>
              </a:rPr>
              <a:t>COMPANY PRODUCTS</a:t>
            </a:r>
            <a:endParaRPr lang="ru-RU" sz="2800" b="1" dirty="0">
              <a:latin typeface="Cera Pro" pitchFamily="2" charset="0"/>
            </a:endParaRPr>
          </a:p>
        </p:txBody>
      </p:sp>
      <p:pic>
        <p:nvPicPr>
          <p:cNvPr id="16" name="Рисунок 15">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7"/>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9BA60712-8B30-FD1B-7348-EFC1F926FED3}"/>
              </a:ext>
            </a:extLst>
          </p:cNvPr>
          <p:cNvPicPr>
            <a:picLocks noChangeAspect="1"/>
          </p:cNvPicPr>
          <p:nvPr/>
        </p:nvPicPr>
        <p:blipFill>
          <a:blip r:embed="rId8"/>
          <a:stretch>
            <a:fillRect/>
          </a:stretch>
        </p:blipFill>
        <p:spPr>
          <a:xfrm>
            <a:off x="9310342" y="5750799"/>
            <a:ext cx="477639" cy="660371"/>
          </a:xfrm>
          <a:prstGeom prst="rect">
            <a:avLst/>
          </a:prstGeom>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ardrop 1"/>
          <p:cNvSpPr/>
          <p:nvPr/>
        </p:nvSpPr>
        <p:spPr>
          <a:xfrm rot="18805991">
            <a:off x="4595333" y="2612365"/>
            <a:ext cx="338656" cy="33512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11" name="Chord 15"/>
          <p:cNvSpPr/>
          <p:nvPr/>
        </p:nvSpPr>
        <p:spPr>
          <a:xfrm>
            <a:off x="7518236" y="4362252"/>
            <a:ext cx="178938" cy="390133"/>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12" name="TextBox 11"/>
          <p:cNvSpPr txBox="1"/>
          <p:nvPr/>
        </p:nvSpPr>
        <p:spPr>
          <a:xfrm>
            <a:off x="1087879" y="1661615"/>
            <a:ext cx="2979845" cy="338554"/>
          </a:xfrm>
          <a:prstGeom prst="rect">
            <a:avLst/>
          </a:prstGeom>
          <a:noFill/>
        </p:spPr>
        <p:txBody>
          <a:bodyPr wrap="square" rtlCol="0">
            <a:spAutoFit/>
          </a:bodyPr>
          <a:lstStyle/>
          <a:p>
            <a:pPr algn="ctr"/>
            <a:r>
              <a:rPr lang="en-US" altLang="ko-KR" sz="1600" b="1" dirty="0">
                <a:cs typeface="Arial" panose="020B0604020202020204" pitchFamily="34" charset="0"/>
              </a:rPr>
              <a:t>Standard PCs</a:t>
            </a:r>
            <a:endParaRPr lang="ko-KR" altLang="en-US" sz="1600" b="1" dirty="0">
              <a:cs typeface="Arial" panose="020B0604020202020204" pitchFamily="34" charset="0"/>
            </a:endParaRPr>
          </a:p>
        </p:txBody>
      </p:sp>
      <p:sp>
        <p:nvSpPr>
          <p:cNvPr id="13" name="TextBox 12"/>
          <p:cNvSpPr txBox="1"/>
          <p:nvPr/>
        </p:nvSpPr>
        <p:spPr>
          <a:xfrm>
            <a:off x="7012399" y="1674867"/>
            <a:ext cx="3796077" cy="338554"/>
          </a:xfrm>
          <a:prstGeom prst="rect">
            <a:avLst/>
          </a:prstGeom>
          <a:noFill/>
        </p:spPr>
        <p:txBody>
          <a:bodyPr wrap="square" rtlCol="0">
            <a:spAutoFit/>
          </a:bodyPr>
          <a:lstStyle/>
          <a:p>
            <a:pPr algn="ctr"/>
            <a:r>
              <a:rPr lang="en-US" altLang="ko-KR" sz="1600" b="1" dirty="0">
                <a:cs typeface="Arial" panose="020B0604020202020204" pitchFamily="34" charset="0"/>
              </a:rPr>
              <a:t>Multiuser PC workplaces</a:t>
            </a:r>
            <a:endParaRPr lang="ko-KR" altLang="en-US" sz="1600" b="1" dirty="0">
              <a:cs typeface="Arial" panose="020B0604020202020204" pitchFamily="34" charset="0"/>
            </a:endParaRPr>
          </a:p>
        </p:txBody>
      </p:sp>
      <p:grpSp>
        <p:nvGrpSpPr>
          <p:cNvPr id="15" name="Group 2">
            <a:extLst>
              <a:ext uri="{FF2B5EF4-FFF2-40B4-BE49-F238E27FC236}">
                <a16:creationId xmlns:a16="http://schemas.microsoft.com/office/drawing/2014/main" xmlns="" id="{EAE95860-AB23-D55F-F564-778F4E0D38A7}"/>
              </a:ext>
            </a:extLst>
          </p:cNvPr>
          <p:cNvGrpSpPr/>
          <p:nvPr/>
        </p:nvGrpSpPr>
        <p:grpSpPr>
          <a:xfrm>
            <a:off x="6432482" y="2116540"/>
            <a:ext cx="5114346" cy="2060568"/>
            <a:chOff x="6405807" y="1700869"/>
            <a:chExt cx="5114346" cy="2060568"/>
          </a:xfrm>
        </p:grpSpPr>
        <p:sp>
          <p:nvSpPr>
            <p:cNvPr id="17" name="Rounded Rectangle 8"/>
            <p:cNvSpPr>
              <a:spLocks noChangeAspect="1"/>
            </p:cNvSpPr>
            <p:nvPr/>
          </p:nvSpPr>
          <p:spPr>
            <a:xfrm>
              <a:off x="8157793" y="170086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nvGrpSpPr>
            <p:cNvPr id="18" name="Group 62"/>
            <p:cNvGrpSpPr/>
            <p:nvPr/>
          </p:nvGrpSpPr>
          <p:grpSpPr>
            <a:xfrm>
              <a:off x="6405807" y="2866068"/>
              <a:ext cx="5114346" cy="895369"/>
              <a:chOff x="5445073" y="4039463"/>
              <a:chExt cx="6526964" cy="1142676"/>
            </a:xfrm>
          </p:grpSpPr>
          <p:grpSp>
            <p:nvGrpSpPr>
              <p:cNvPr id="19" name="Group 63"/>
              <p:cNvGrpSpPr/>
              <p:nvPr/>
            </p:nvGrpSpPr>
            <p:grpSpPr>
              <a:xfrm>
                <a:off x="5445073" y="4039463"/>
                <a:ext cx="2112401" cy="1142676"/>
                <a:chOff x="7494481" y="4039463"/>
                <a:chExt cx="2112401" cy="1142676"/>
              </a:xfrm>
            </p:grpSpPr>
            <p:grpSp>
              <p:nvGrpSpPr>
                <p:cNvPr id="34" name="Group 78"/>
                <p:cNvGrpSpPr/>
                <p:nvPr/>
              </p:nvGrpSpPr>
              <p:grpSpPr>
                <a:xfrm>
                  <a:off x="7494481" y="4039463"/>
                  <a:ext cx="1013037" cy="1142676"/>
                  <a:chOff x="7494481" y="4039463"/>
                  <a:chExt cx="1013037" cy="1142676"/>
                </a:xfrm>
              </p:grpSpPr>
              <p:sp>
                <p:nvSpPr>
                  <p:cNvPr id="38" name="Rectangle 18"/>
                  <p:cNvSpPr/>
                  <p:nvPr/>
                </p:nvSpPr>
                <p:spPr>
                  <a:xfrm>
                    <a:off x="7580808" y="4039463"/>
                    <a:ext cx="840384" cy="772925"/>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39" name="Rectangle 1"/>
                  <p:cNvSpPr>
                    <a:spLocks noChangeAspect="1"/>
                  </p:cNvSpPr>
                  <p:nvPr/>
                </p:nvSpPr>
                <p:spPr>
                  <a:xfrm>
                    <a:off x="7494481" y="4812388"/>
                    <a:ext cx="1013037" cy="369751"/>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35" name="Group 79"/>
                <p:cNvGrpSpPr/>
                <p:nvPr/>
              </p:nvGrpSpPr>
              <p:grpSpPr>
                <a:xfrm>
                  <a:off x="8593845" y="4039463"/>
                  <a:ext cx="1013037" cy="1142676"/>
                  <a:chOff x="7494481" y="4039463"/>
                  <a:chExt cx="1013037" cy="1142676"/>
                </a:xfrm>
              </p:grpSpPr>
              <p:sp>
                <p:nvSpPr>
                  <p:cNvPr id="36" name="Rectangle 18"/>
                  <p:cNvSpPr/>
                  <p:nvPr/>
                </p:nvSpPr>
                <p:spPr>
                  <a:xfrm>
                    <a:off x="7580808" y="4039463"/>
                    <a:ext cx="840384" cy="772925"/>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37" name="Rectangle 1"/>
                  <p:cNvSpPr>
                    <a:spLocks noChangeAspect="1"/>
                  </p:cNvSpPr>
                  <p:nvPr/>
                </p:nvSpPr>
                <p:spPr>
                  <a:xfrm>
                    <a:off x="7494481" y="4812388"/>
                    <a:ext cx="1013037" cy="369751"/>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grpSp>
            <p:nvGrpSpPr>
              <p:cNvPr id="20" name="Group 64"/>
              <p:cNvGrpSpPr/>
              <p:nvPr/>
            </p:nvGrpSpPr>
            <p:grpSpPr>
              <a:xfrm>
                <a:off x="7680748" y="4039463"/>
                <a:ext cx="2112401" cy="1142676"/>
                <a:chOff x="7494481" y="4039463"/>
                <a:chExt cx="2112401" cy="1142676"/>
              </a:xfrm>
            </p:grpSpPr>
            <p:grpSp>
              <p:nvGrpSpPr>
                <p:cNvPr id="28" name="Group 72"/>
                <p:cNvGrpSpPr/>
                <p:nvPr/>
              </p:nvGrpSpPr>
              <p:grpSpPr>
                <a:xfrm>
                  <a:off x="7494481" y="4039463"/>
                  <a:ext cx="1013037" cy="1142676"/>
                  <a:chOff x="7494481" y="4039463"/>
                  <a:chExt cx="1013037" cy="1142676"/>
                </a:xfrm>
              </p:grpSpPr>
              <p:sp>
                <p:nvSpPr>
                  <p:cNvPr id="32" name="Rectangle 18"/>
                  <p:cNvSpPr/>
                  <p:nvPr/>
                </p:nvSpPr>
                <p:spPr>
                  <a:xfrm>
                    <a:off x="7580808" y="4039463"/>
                    <a:ext cx="840384" cy="772925"/>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33" name="Rectangle 1"/>
                  <p:cNvSpPr>
                    <a:spLocks noChangeAspect="1"/>
                  </p:cNvSpPr>
                  <p:nvPr/>
                </p:nvSpPr>
                <p:spPr>
                  <a:xfrm>
                    <a:off x="7494481" y="4812388"/>
                    <a:ext cx="1013037" cy="369751"/>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29" name="Group 73"/>
                <p:cNvGrpSpPr/>
                <p:nvPr/>
              </p:nvGrpSpPr>
              <p:grpSpPr>
                <a:xfrm>
                  <a:off x="8593845" y="4039463"/>
                  <a:ext cx="1013037" cy="1142676"/>
                  <a:chOff x="7494481" y="4039463"/>
                  <a:chExt cx="1013037" cy="1142676"/>
                </a:xfrm>
              </p:grpSpPr>
              <p:sp>
                <p:nvSpPr>
                  <p:cNvPr id="30" name="Rectangle 18"/>
                  <p:cNvSpPr/>
                  <p:nvPr/>
                </p:nvSpPr>
                <p:spPr>
                  <a:xfrm>
                    <a:off x="7580808" y="4039463"/>
                    <a:ext cx="840384" cy="772925"/>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31" name="Rectangle 1"/>
                  <p:cNvSpPr>
                    <a:spLocks noChangeAspect="1"/>
                  </p:cNvSpPr>
                  <p:nvPr/>
                </p:nvSpPr>
                <p:spPr>
                  <a:xfrm>
                    <a:off x="7494481" y="4812388"/>
                    <a:ext cx="1013037" cy="369751"/>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grpSp>
            <p:nvGrpSpPr>
              <p:cNvPr id="21" name="Group 65"/>
              <p:cNvGrpSpPr/>
              <p:nvPr/>
            </p:nvGrpSpPr>
            <p:grpSpPr>
              <a:xfrm>
                <a:off x="9859636" y="4039463"/>
                <a:ext cx="2112401" cy="1142676"/>
                <a:chOff x="7494481" y="4039463"/>
                <a:chExt cx="2112401" cy="1142676"/>
              </a:xfrm>
            </p:grpSpPr>
            <p:grpSp>
              <p:nvGrpSpPr>
                <p:cNvPr id="22" name="Group 66"/>
                <p:cNvGrpSpPr/>
                <p:nvPr/>
              </p:nvGrpSpPr>
              <p:grpSpPr>
                <a:xfrm>
                  <a:off x="7494481" y="4039463"/>
                  <a:ext cx="1013037" cy="1142676"/>
                  <a:chOff x="7494481" y="4039463"/>
                  <a:chExt cx="1013037" cy="1142676"/>
                </a:xfrm>
              </p:grpSpPr>
              <p:sp>
                <p:nvSpPr>
                  <p:cNvPr id="26" name="Rectangle 18"/>
                  <p:cNvSpPr/>
                  <p:nvPr/>
                </p:nvSpPr>
                <p:spPr>
                  <a:xfrm>
                    <a:off x="7580808" y="4039463"/>
                    <a:ext cx="840384" cy="772925"/>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27" name="Rectangle 1"/>
                  <p:cNvSpPr>
                    <a:spLocks noChangeAspect="1"/>
                  </p:cNvSpPr>
                  <p:nvPr/>
                </p:nvSpPr>
                <p:spPr>
                  <a:xfrm>
                    <a:off x="7494481" y="4812388"/>
                    <a:ext cx="1013037" cy="369751"/>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23" name="Group 67"/>
                <p:cNvGrpSpPr/>
                <p:nvPr/>
              </p:nvGrpSpPr>
              <p:grpSpPr>
                <a:xfrm>
                  <a:off x="8593845" y="4039463"/>
                  <a:ext cx="1013037" cy="1142676"/>
                  <a:chOff x="7494481" y="4039463"/>
                  <a:chExt cx="1013037" cy="1142676"/>
                </a:xfrm>
              </p:grpSpPr>
              <p:sp>
                <p:nvSpPr>
                  <p:cNvPr id="24" name="Rectangle 18"/>
                  <p:cNvSpPr/>
                  <p:nvPr/>
                </p:nvSpPr>
                <p:spPr>
                  <a:xfrm>
                    <a:off x="7580808" y="4039463"/>
                    <a:ext cx="840384" cy="772925"/>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25" name="Rectangle 1"/>
                  <p:cNvSpPr>
                    <a:spLocks noChangeAspect="1"/>
                  </p:cNvSpPr>
                  <p:nvPr/>
                </p:nvSpPr>
                <p:spPr>
                  <a:xfrm>
                    <a:off x="7494481" y="4812388"/>
                    <a:ext cx="1013037" cy="369751"/>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grpSp>
      </p:grpSp>
      <p:sp>
        <p:nvSpPr>
          <p:cNvPr id="40" name="Right Arrow 6"/>
          <p:cNvSpPr/>
          <p:nvPr/>
        </p:nvSpPr>
        <p:spPr>
          <a:xfrm>
            <a:off x="5343587" y="2935723"/>
            <a:ext cx="946954" cy="495639"/>
          </a:xfrm>
          <a:prstGeom prst="rightArrow">
            <a:avLst>
              <a:gd name="adj1" fmla="val 65117"/>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TextBox 40"/>
          <p:cNvSpPr txBox="1"/>
          <p:nvPr/>
        </p:nvSpPr>
        <p:spPr>
          <a:xfrm>
            <a:off x="823017" y="4362252"/>
            <a:ext cx="3683589" cy="400110"/>
          </a:xfrm>
          <a:prstGeom prst="rect">
            <a:avLst/>
          </a:prstGeom>
          <a:noFill/>
        </p:spPr>
        <p:txBody>
          <a:bodyPr wrap="square" rtlCol="0">
            <a:spAutoFit/>
          </a:bodyPr>
          <a:lstStyle/>
          <a:p>
            <a:pPr algn="ctr"/>
            <a:r>
              <a:rPr lang="en-US" altLang="ko-KR" sz="2000" b="1" dirty="0">
                <a:cs typeface="Arial" panose="020B0604020202020204" pitchFamily="34" charset="0"/>
              </a:rPr>
              <a:t>1000 USD / PC</a:t>
            </a:r>
            <a:endParaRPr lang="ko-KR" altLang="en-US" sz="2000" b="1" dirty="0">
              <a:cs typeface="Arial" panose="020B0604020202020204" pitchFamily="34" charset="0"/>
            </a:endParaRPr>
          </a:p>
        </p:txBody>
      </p:sp>
      <p:sp>
        <p:nvSpPr>
          <p:cNvPr id="42" name="TextBox 41"/>
          <p:cNvSpPr txBox="1"/>
          <p:nvPr/>
        </p:nvSpPr>
        <p:spPr>
          <a:xfrm>
            <a:off x="6916988" y="4367127"/>
            <a:ext cx="4068835" cy="400110"/>
          </a:xfrm>
          <a:prstGeom prst="rect">
            <a:avLst/>
          </a:prstGeom>
          <a:noFill/>
        </p:spPr>
        <p:txBody>
          <a:bodyPr wrap="square" rtlCol="0">
            <a:spAutoFit/>
          </a:bodyPr>
          <a:lstStyle/>
          <a:p>
            <a:pPr algn="ctr"/>
            <a:r>
              <a:rPr lang="ru-RU" altLang="ko-KR" sz="2000" b="1" dirty="0">
                <a:cs typeface="Arial" panose="020B0604020202020204" pitchFamily="34" charset="0"/>
              </a:rPr>
              <a:t>2</a:t>
            </a:r>
            <a:r>
              <a:rPr lang="en-US" altLang="ko-KR" sz="2000" b="1" dirty="0">
                <a:cs typeface="Arial" panose="020B0604020202020204" pitchFamily="34" charset="0"/>
              </a:rPr>
              <a:t>65~600 USD / PC workplace</a:t>
            </a:r>
          </a:p>
        </p:txBody>
      </p:sp>
      <p:grpSp>
        <p:nvGrpSpPr>
          <p:cNvPr id="43" name="Group 3">
            <a:extLst>
              <a:ext uri="{FF2B5EF4-FFF2-40B4-BE49-F238E27FC236}">
                <a16:creationId xmlns:a16="http://schemas.microsoft.com/office/drawing/2014/main" xmlns="" id="{47CDA2C9-D60D-22DA-E1D6-62B2DD0711BB}"/>
              </a:ext>
            </a:extLst>
          </p:cNvPr>
          <p:cNvGrpSpPr/>
          <p:nvPr/>
        </p:nvGrpSpPr>
        <p:grpSpPr>
          <a:xfrm>
            <a:off x="444280" y="2181176"/>
            <a:ext cx="1134815" cy="1006077"/>
            <a:chOff x="1777294" y="2047959"/>
            <a:chExt cx="1833620" cy="1591645"/>
          </a:xfrm>
        </p:grpSpPr>
        <p:sp>
          <p:nvSpPr>
            <p:cNvPr id="44" name="Rectangle 1"/>
            <p:cNvSpPr>
              <a:spLocks noChangeAspect="1"/>
            </p:cNvSpPr>
            <p:nvPr/>
          </p:nvSpPr>
          <p:spPr>
            <a:xfrm>
              <a:off x="1777294" y="3070674"/>
              <a:ext cx="1775036" cy="568930"/>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5" name="Rounded Rectangle 8">
              <a:extLst>
                <a:ext uri="{FF2B5EF4-FFF2-40B4-BE49-F238E27FC236}">
                  <a16:creationId xmlns:a16="http://schemas.microsoft.com/office/drawing/2014/main" xmlns="" id="{3813FD76-0A26-AA47-DCF7-6B472D6B549C}"/>
                </a:ext>
              </a:extLst>
            </p:cNvPr>
            <p:cNvSpPr>
              <a:spLocks noChangeAspect="1"/>
            </p:cNvSpPr>
            <p:nvPr/>
          </p:nvSpPr>
          <p:spPr>
            <a:xfrm>
              <a:off x="2023513" y="204795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sp>
        <p:nvSpPr>
          <p:cNvPr id="46" name="TextBox 45">
            <a:extLst>
              <a:ext uri="{FF2B5EF4-FFF2-40B4-BE49-F238E27FC236}">
                <a16:creationId xmlns:a16="http://schemas.microsoft.com/office/drawing/2014/main" xmlns="" id="{69981A24-2E72-0AF9-E80C-B611FD2B47EA}"/>
              </a:ext>
            </a:extLst>
          </p:cNvPr>
          <p:cNvSpPr txBox="1"/>
          <p:nvPr/>
        </p:nvSpPr>
        <p:spPr>
          <a:xfrm>
            <a:off x="618926" y="5045993"/>
            <a:ext cx="10803683" cy="584775"/>
          </a:xfrm>
          <a:prstGeom prst="rect">
            <a:avLst/>
          </a:prstGeom>
          <a:noFill/>
        </p:spPr>
        <p:txBody>
          <a:bodyPr wrap="square" rtlCol="0" anchor="ctr">
            <a:spAutoFit/>
          </a:bodyPr>
          <a:lstStyle/>
          <a:p>
            <a:pPr algn="ctr"/>
            <a:r>
              <a:rPr lang="en-US" altLang="ko-KR" sz="3200" b="1" dirty="0">
                <a:cs typeface="Arial" panose="020B0604020202020204" pitchFamily="34" charset="0"/>
              </a:rPr>
              <a:t>ASTER reduces total cost of ownership 2-3 times!</a:t>
            </a:r>
            <a:endParaRPr lang="ko-KR" altLang="en-US" sz="3200" b="1" dirty="0">
              <a:cs typeface="Arial" panose="020B0604020202020204" pitchFamily="34" charset="0"/>
            </a:endParaRPr>
          </a:p>
        </p:txBody>
      </p:sp>
      <p:grpSp>
        <p:nvGrpSpPr>
          <p:cNvPr id="47" name="Group 40">
            <a:extLst>
              <a:ext uri="{FF2B5EF4-FFF2-40B4-BE49-F238E27FC236}">
                <a16:creationId xmlns:a16="http://schemas.microsoft.com/office/drawing/2014/main" xmlns="" id="{85D28956-8AC0-326E-B72C-49C5CB241C76}"/>
              </a:ext>
            </a:extLst>
          </p:cNvPr>
          <p:cNvGrpSpPr/>
          <p:nvPr/>
        </p:nvGrpSpPr>
        <p:grpSpPr>
          <a:xfrm>
            <a:off x="1621989" y="2181176"/>
            <a:ext cx="1134815" cy="1006077"/>
            <a:chOff x="1777294" y="2047959"/>
            <a:chExt cx="1833620" cy="1591645"/>
          </a:xfrm>
        </p:grpSpPr>
        <p:sp>
          <p:nvSpPr>
            <p:cNvPr id="48" name="Rectangle 1">
              <a:extLst>
                <a:ext uri="{FF2B5EF4-FFF2-40B4-BE49-F238E27FC236}">
                  <a16:creationId xmlns:a16="http://schemas.microsoft.com/office/drawing/2014/main" xmlns="" id="{8306C31F-5237-4FF3-29E6-F368EAA43835}"/>
                </a:ext>
              </a:extLst>
            </p:cNvPr>
            <p:cNvSpPr>
              <a:spLocks noChangeAspect="1"/>
            </p:cNvSpPr>
            <p:nvPr/>
          </p:nvSpPr>
          <p:spPr>
            <a:xfrm>
              <a:off x="1777294" y="3070674"/>
              <a:ext cx="1775036" cy="568930"/>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9" name="Rounded Rectangle 8">
              <a:extLst>
                <a:ext uri="{FF2B5EF4-FFF2-40B4-BE49-F238E27FC236}">
                  <a16:creationId xmlns:a16="http://schemas.microsoft.com/office/drawing/2014/main" xmlns="" id="{E8A6EC16-5107-0F91-4770-3CD2C5D40DC8}"/>
                </a:ext>
              </a:extLst>
            </p:cNvPr>
            <p:cNvSpPr>
              <a:spLocks noChangeAspect="1"/>
            </p:cNvSpPr>
            <p:nvPr/>
          </p:nvSpPr>
          <p:spPr>
            <a:xfrm>
              <a:off x="2023513" y="204795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grpSp>
        <p:nvGrpSpPr>
          <p:cNvPr id="50" name="Group 45">
            <a:extLst>
              <a:ext uri="{FF2B5EF4-FFF2-40B4-BE49-F238E27FC236}">
                <a16:creationId xmlns:a16="http://schemas.microsoft.com/office/drawing/2014/main" xmlns="" id="{562FDEDD-D03C-574D-5A4A-D78A402AF4C6}"/>
              </a:ext>
            </a:extLst>
          </p:cNvPr>
          <p:cNvGrpSpPr/>
          <p:nvPr/>
        </p:nvGrpSpPr>
        <p:grpSpPr>
          <a:xfrm>
            <a:off x="2790231" y="3201163"/>
            <a:ext cx="1134815" cy="1015042"/>
            <a:chOff x="1777294" y="2047959"/>
            <a:chExt cx="1833620" cy="1605828"/>
          </a:xfrm>
        </p:grpSpPr>
        <p:sp>
          <p:nvSpPr>
            <p:cNvPr id="51" name="Rectangle 1">
              <a:extLst>
                <a:ext uri="{FF2B5EF4-FFF2-40B4-BE49-F238E27FC236}">
                  <a16:creationId xmlns:a16="http://schemas.microsoft.com/office/drawing/2014/main" xmlns="" id="{3824E4D8-9754-8110-D552-D88B5716D4F5}"/>
                </a:ext>
              </a:extLst>
            </p:cNvPr>
            <p:cNvSpPr>
              <a:spLocks noChangeAspect="1"/>
            </p:cNvSpPr>
            <p:nvPr/>
          </p:nvSpPr>
          <p:spPr>
            <a:xfrm>
              <a:off x="1777294" y="3084857"/>
              <a:ext cx="1775036" cy="568930"/>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 name="Rounded Rectangle 8">
              <a:extLst>
                <a:ext uri="{FF2B5EF4-FFF2-40B4-BE49-F238E27FC236}">
                  <a16:creationId xmlns:a16="http://schemas.microsoft.com/office/drawing/2014/main" xmlns="" id="{D4A76251-FAEE-8102-2AF4-E2D461EA59A5}"/>
                </a:ext>
              </a:extLst>
            </p:cNvPr>
            <p:cNvSpPr>
              <a:spLocks noChangeAspect="1"/>
            </p:cNvSpPr>
            <p:nvPr/>
          </p:nvSpPr>
          <p:spPr>
            <a:xfrm>
              <a:off x="2023513" y="204795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grpSp>
        <p:nvGrpSpPr>
          <p:cNvPr id="53" name="Group 48">
            <a:extLst>
              <a:ext uri="{FF2B5EF4-FFF2-40B4-BE49-F238E27FC236}">
                <a16:creationId xmlns:a16="http://schemas.microsoft.com/office/drawing/2014/main" xmlns="" id="{634E719D-F32E-5D2B-E406-1A1473F2E84D}"/>
              </a:ext>
            </a:extLst>
          </p:cNvPr>
          <p:cNvGrpSpPr/>
          <p:nvPr/>
        </p:nvGrpSpPr>
        <p:grpSpPr>
          <a:xfrm>
            <a:off x="1603860" y="3201163"/>
            <a:ext cx="1134815" cy="1015042"/>
            <a:chOff x="1777294" y="2047959"/>
            <a:chExt cx="1833620" cy="1605828"/>
          </a:xfrm>
        </p:grpSpPr>
        <p:sp>
          <p:nvSpPr>
            <p:cNvPr id="54" name="Rectangle 1">
              <a:extLst>
                <a:ext uri="{FF2B5EF4-FFF2-40B4-BE49-F238E27FC236}">
                  <a16:creationId xmlns:a16="http://schemas.microsoft.com/office/drawing/2014/main" xmlns="" id="{49D48876-D576-E5B5-0696-AF939E6046F6}"/>
                </a:ext>
              </a:extLst>
            </p:cNvPr>
            <p:cNvSpPr>
              <a:spLocks noChangeAspect="1"/>
            </p:cNvSpPr>
            <p:nvPr/>
          </p:nvSpPr>
          <p:spPr>
            <a:xfrm>
              <a:off x="1777294" y="3084857"/>
              <a:ext cx="1775036" cy="568930"/>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5" name="Rounded Rectangle 8">
              <a:extLst>
                <a:ext uri="{FF2B5EF4-FFF2-40B4-BE49-F238E27FC236}">
                  <a16:creationId xmlns:a16="http://schemas.microsoft.com/office/drawing/2014/main" xmlns="" id="{CEED27C1-B8E8-8B95-0793-F6AABD9EB995}"/>
                </a:ext>
              </a:extLst>
            </p:cNvPr>
            <p:cNvSpPr>
              <a:spLocks noChangeAspect="1"/>
            </p:cNvSpPr>
            <p:nvPr/>
          </p:nvSpPr>
          <p:spPr>
            <a:xfrm>
              <a:off x="2023513" y="204795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grpSp>
        <p:nvGrpSpPr>
          <p:cNvPr id="56" name="Group 54">
            <a:extLst>
              <a:ext uri="{FF2B5EF4-FFF2-40B4-BE49-F238E27FC236}">
                <a16:creationId xmlns:a16="http://schemas.microsoft.com/office/drawing/2014/main" xmlns="" id="{33C17C20-B803-85C8-60BE-79444881F848}"/>
              </a:ext>
            </a:extLst>
          </p:cNvPr>
          <p:cNvGrpSpPr/>
          <p:nvPr/>
        </p:nvGrpSpPr>
        <p:grpSpPr>
          <a:xfrm>
            <a:off x="437740" y="3206189"/>
            <a:ext cx="1134815" cy="1015042"/>
            <a:chOff x="1777294" y="2047959"/>
            <a:chExt cx="1833620" cy="1605828"/>
          </a:xfrm>
        </p:grpSpPr>
        <p:sp>
          <p:nvSpPr>
            <p:cNvPr id="57" name="Rectangle 1">
              <a:extLst>
                <a:ext uri="{FF2B5EF4-FFF2-40B4-BE49-F238E27FC236}">
                  <a16:creationId xmlns:a16="http://schemas.microsoft.com/office/drawing/2014/main" xmlns="" id="{D83D6F62-2991-9372-7592-6A6AAB9A220C}"/>
                </a:ext>
              </a:extLst>
            </p:cNvPr>
            <p:cNvSpPr>
              <a:spLocks noChangeAspect="1"/>
            </p:cNvSpPr>
            <p:nvPr/>
          </p:nvSpPr>
          <p:spPr>
            <a:xfrm>
              <a:off x="1777294" y="3084857"/>
              <a:ext cx="1775036" cy="568930"/>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8" name="Rounded Rectangle 8">
              <a:extLst>
                <a:ext uri="{FF2B5EF4-FFF2-40B4-BE49-F238E27FC236}">
                  <a16:creationId xmlns:a16="http://schemas.microsoft.com/office/drawing/2014/main" xmlns="" id="{5B112279-3C36-0814-8034-470B7A491C87}"/>
                </a:ext>
              </a:extLst>
            </p:cNvPr>
            <p:cNvSpPr>
              <a:spLocks noChangeAspect="1"/>
            </p:cNvSpPr>
            <p:nvPr/>
          </p:nvSpPr>
          <p:spPr>
            <a:xfrm>
              <a:off x="2023513" y="204795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grpSp>
        <p:nvGrpSpPr>
          <p:cNvPr id="59" name="Group 57">
            <a:extLst>
              <a:ext uri="{FF2B5EF4-FFF2-40B4-BE49-F238E27FC236}">
                <a16:creationId xmlns:a16="http://schemas.microsoft.com/office/drawing/2014/main" xmlns="" id="{E0E0B621-0A44-F359-57D8-E7CF56D3DCD8}"/>
              </a:ext>
            </a:extLst>
          </p:cNvPr>
          <p:cNvGrpSpPr/>
          <p:nvPr/>
        </p:nvGrpSpPr>
        <p:grpSpPr>
          <a:xfrm>
            <a:off x="3970405" y="2172493"/>
            <a:ext cx="1134815" cy="1015042"/>
            <a:chOff x="1777294" y="2047959"/>
            <a:chExt cx="1833620" cy="1605828"/>
          </a:xfrm>
        </p:grpSpPr>
        <p:sp>
          <p:nvSpPr>
            <p:cNvPr id="60" name="Rectangle 1">
              <a:extLst>
                <a:ext uri="{FF2B5EF4-FFF2-40B4-BE49-F238E27FC236}">
                  <a16:creationId xmlns:a16="http://schemas.microsoft.com/office/drawing/2014/main" xmlns="" id="{5BE9E291-7355-DF9E-A255-9B4CE7D17346}"/>
                </a:ext>
              </a:extLst>
            </p:cNvPr>
            <p:cNvSpPr>
              <a:spLocks noChangeAspect="1"/>
            </p:cNvSpPr>
            <p:nvPr/>
          </p:nvSpPr>
          <p:spPr>
            <a:xfrm>
              <a:off x="1777294" y="3084857"/>
              <a:ext cx="1775036" cy="568930"/>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1" name="Rounded Rectangle 8">
              <a:extLst>
                <a:ext uri="{FF2B5EF4-FFF2-40B4-BE49-F238E27FC236}">
                  <a16:creationId xmlns:a16="http://schemas.microsoft.com/office/drawing/2014/main" xmlns="" id="{F1195ED0-F7D8-10C7-6C5A-E92235E0E469}"/>
                </a:ext>
              </a:extLst>
            </p:cNvPr>
            <p:cNvSpPr>
              <a:spLocks noChangeAspect="1"/>
            </p:cNvSpPr>
            <p:nvPr/>
          </p:nvSpPr>
          <p:spPr>
            <a:xfrm>
              <a:off x="2023513" y="204795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grpSp>
        <p:nvGrpSpPr>
          <p:cNvPr id="62" name="Group 85">
            <a:extLst>
              <a:ext uri="{FF2B5EF4-FFF2-40B4-BE49-F238E27FC236}">
                <a16:creationId xmlns:a16="http://schemas.microsoft.com/office/drawing/2014/main" xmlns="" id="{39CF9363-5FAE-CDFA-2B41-10B6D10AF280}"/>
              </a:ext>
            </a:extLst>
          </p:cNvPr>
          <p:cNvGrpSpPr/>
          <p:nvPr/>
        </p:nvGrpSpPr>
        <p:grpSpPr>
          <a:xfrm>
            <a:off x="2799698" y="2181176"/>
            <a:ext cx="1134815" cy="1015042"/>
            <a:chOff x="1777294" y="2047959"/>
            <a:chExt cx="1833620" cy="1605828"/>
          </a:xfrm>
        </p:grpSpPr>
        <p:sp>
          <p:nvSpPr>
            <p:cNvPr id="63" name="Rectangle 1">
              <a:extLst>
                <a:ext uri="{FF2B5EF4-FFF2-40B4-BE49-F238E27FC236}">
                  <a16:creationId xmlns:a16="http://schemas.microsoft.com/office/drawing/2014/main" xmlns="" id="{0D9F8256-943E-320E-5AB1-B60631E408BC}"/>
                </a:ext>
              </a:extLst>
            </p:cNvPr>
            <p:cNvSpPr>
              <a:spLocks noChangeAspect="1"/>
            </p:cNvSpPr>
            <p:nvPr/>
          </p:nvSpPr>
          <p:spPr>
            <a:xfrm>
              <a:off x="1777294" y="3084857"/>
              <a:ext cx="1775036" cy="568930"/>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4" name="Rounded Rectangle 8">
              <a:extLst>
                <a:ext uri="{FF2B5EF4-FFF2-40B4-BE49-F238E27FC236}">
                  <a16:creationId xmlns:a16="http://schemas.microsoft.com/office/drawing/2014/main" xmlns="" id="{13704D36-2101-697D-A0CD-61272FE30275}"/>
                </a:ext>
              </a:extLst>
            </p:cNvPr>
            <p:cNvSpPr>
              <a:spLocks noChangeAspect="1"/>
            </p:cNvSpPr>
            <p:nvPr/>
          </p:nvSpPr>
          <p:spPr>
            <a:xfrm>
              <a:off x="2023513" y="204795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grpSp>
        <p:nvGrpSpPr>
          <p:cNvPr id="65" name="Group 88">
            <a:extLst>
              <a:ext uri="{FF2B5EF4-FFF2-40B4-BE49-F238E27FC236}">
                <a16:creationId xmlns:a16="http://schemas.microsoft.com/office/drawing/2014/main" xmlns="" id="{E389E67E-E50D-7543-9D2F-1078D55731D1}"/>
              </a:ext>
            </a:extLst>
          </p:cNvPr>
          <p:cNvGrpSpPr/>
          <p:nvPr/>
        </p:nvGrpSpPr>
        <p:grpSpPr>
          <a:xfrm>
            <a:off x="3961819" y="3201163"/>
            <a:ext cx="1134815" cy="1024007"/>
            <a:chOff x="1777294" y="2047959"/>
            <a:chExt cx="1833620" cy="1620011"/>
          </a:xfrm>
        </p:grpSpPr>
        <p:sp>
          <p:nvSpPr>
            <p:cNvPr id="66" name="Rectangle 1">
              <a:extLst>
                <a:ext uri="{FF2B5EF4-FFF2-40B4-BE49-F238E27FC236}">
                  <a16:creationId xmlns:a16="http://schemas.microsoft.com/office/drawing/2014/main" xmlns="" id="{0BBE1C23-3B68-0F92-FC04-071140B63D9D}"/>
                </a:ext>
              </a:extLst>
            </p:cNvPr>
            <p:cNvSpPr>
              <a:spLocks noChangeAspect="1"/>
            </p:cNvSpPr>
            <p:nvPr/>
          </p:nvSpPr>
          <p:spPr>
            <a:xfrm>
              <a:off x="1777294" y="3099040"/>
              <a:ext cx="1775036" cy="568930"/>
            </a:xfrm>
            <a:custGeom>
              <a:avLst/>
              <a:gdLst/>
              <a:ahLst/>
              <a:cxnLst/>
              <a:rect l="l" t="t" r="r" b="b"/>
              <a:pathLst>
                <a:path w="4018294" h="3935229">
                  <a:moveTo>
                    <a:pt x="1686498" y="3459340"/>
                  </a:moveTo>
                  <a:cubicBezTo>
                    <a:pt x="1659539" y="3459340"/>
                    <a:pt x="1637685" y="3481194"/>
                    <a:pt x="1637685" y="3508153"/>
                  </a:cubicBezTo>
                  <a:lnTo>
                    <a:pt x="1637685" y="3703399"/>
                  </a:lnTo>
                  <a:cubicBezTo>
                    <a:pt x="1637685" y="3730358"/>
                    <a:pt x="1659539" y="3752212"/>
                    <a:pt x="1686498" y="3752212"/>
                  </a:cubicBezTo>
                  <a:lnTo>
                    <a:pt x="2782130" y="3752212"/>
                  </a:lnTo>
                  <a:cubicBezTo>
                    <a:pt x="2809089" y="3752212"/>
                    <a:pt x="2830943" y="3730358"/>
                    <a:pt x="2830943" y="3703399"/>
                  </a:cubicBezTo>
                  <a:lnTo>
                    <a:pt x="2830943" y="3508153"/>
                  </a:lnTo>
                  <a:cubicBezTo>
                    <a:pt x="2830943" y="3481194"/>
                    <a:pt x="2809089" y="3459340"/>
                    <a:pt x="2782130" y="3459340"/>
                  </a:cubicBezTo>
                  <a:close/>
                  <a:moveTo>
                    <a:pt x="1249864" y="3459340"/>
                  </a:moveTo>
                  <a:cubicBezTo>
                    <a:pt x="1222905" y="3459340"/>
                    <a:pt x="1201051" y="3481194"/>
                    <a:pt x="1201051" y="3508153"/>
                  </a:cubicBezTo>
                  <a:lnTo>
                    <a:pt x="1201051" y="3703399"/>
                  </a:lnTo>
                  <a:cubicBezTo>
                    <a:pt x="1201051" y="3730358"/>
                    <a:pt x="1222905" y="3752212"/>
                    <a:pt x="1249864" y="3752212"/>
                  </a:cubicBezTo>
                  <a:lnTo>
                    <a:pt x="1445110" y="3752212"/>
                  </a:lnTo>
                  <a:cubicBezTo>
                    <a:pt x="1472069" y="3752212"/>
                    <a:pt x="1493923" y="3730358"/>
                    <a:pt x="1493923" y="3703399"/>
                  </a:cubicBezTo>
                  <a:lnTo>
                    <a:pt x="1493923" y="3508153"/>
                  </a:lnTo>
                  <a:cubicBezTo>
                    <a:pt x="1493923" y="3481194"/>
                    <a:pt x="1472069" y="3459340"/>
                    <a:pt x="1445110" y="3459340"/>
                  </a:cubicBezTo>
                  <a:close/>
                  <a:moveTo>
                    <a:pt x="818798" y="3459340"/>
                  </a:moveTo>
                  <a:cubicBezTo>
                    <a:pt x="791839" y="3459340"/>
                    <a:pt x="769985" y="3481194"/>
                    <a:pt x="769985" y="3508153"/>
                  </a:cubicBezTo>
                  <a:lnTo>
                    <a:pt x="769985" y="3703399"/>
                  </a:lnTo>
                  <a:cubicBezTo>
                    <a:pt x="769985" y="3730358"/>
                    <a:pt x="791839" y="3752212"/>
                    <a:pt x="818798" y="3752212"/>
                  </a:cubicBezTo>
                  <a:lnTo>
                    <a:pt x="1014044" y="3752212"/>
                  </a:lnTo>
                  <a:cubicBezTo>
                    <a:pt x="1041003" y="3752212"/>
                    <a:pt x="1062857" y="3730358"/>
                    <a:pt x="1062857" y="3703399"/>
                  </a:cubicBezTo>
                  <a:lnTo>
                    <a:pt x="1062857" y="3508153"/>
                  </a:lnTo>
                  <a:cubicBezTo>
                    <a:pt x="1062857" y="3481194"/>
                    <a:pt x="1041003" y="3459340"/>
                    <a:pt x="1014044" y="3459340"/>
                  </a:cubicBezTo>
                  <a:close/>
                  <a:moveTo>
                    <a:pt x="370964" y="3459340"/>
                  </a:moveTo>
                  <a:cubicBezTo>
                    <a:pt x="344005" y="3459340"/>
                    <a:pt x="322151" y="3481194"/>
                    <a:pt x="322151" y="3508153"/>
                  </a:cubicBezTo>
                  <a:lnTo>
                    <a:pt x="322151" y="3703399"/>
                  </a:lnTo>
                  <a:cubicBezTo>
                    <a:pt x="322151" y="3730358"/>
                    <a:pt x="344005" y="3752212"/>
                    <a:pt x="370964" y="3752212"/>
                  </a:cubicBezTo>
                  <a:lnTo>
                    <a:pt x="566210" y="3752212"/>
                  </a:lnTo>
                  <a:cubicBezTo>
                    <a:pt x="593169" y="3752212"/>
                    <a:pt x="615023" y="3730358"/>
                    <a:pt x="615023" y="3703399"/>
                  </a:cubicBezTo>
                  <a:lnTo>
                    <a:pt x="615023" y="3508153"/>
                  </a:lnTo>
                  <a:cubicBezTo>
                    <a:pt x="615023" y="3481194"/>
                    <a:pt x="593169" y="3459340"/>
                    <a:pt x="566210" y="3459340"/>
                  </a:cubicBezTo>
                  <a:close/>
                  <a:moveTo>
                    <a:pt x="3457259" y="3005009"/>
                  </a:moveTo>
                  <a:cubicBezTo>
                    <a:pt x="3430300" y="3005009"/>
                    <a:pt x="3408446" y="3026863"/>
                    <a:pt x="3408446" y="3053822"/>
                  </a:cubicBezTo>
                  <a:lnTo>
                    <a:pt x="3408446" y="3459340"/>
                  </a:lnTo>
                  <a:lnTo>
                    <a:pt x="3034791" y="3459340"/>
                  </a:lnTo>
                  <a:cubicBezTo>
                    <a:pt x="3007832" y="3459340"/>
                    <a:pt x="2985978" y="3481194"/>
                    <a:pt x="2985978" y="3508153"/>
                  </a:cubicBezTo>
                  <a:lnTo>
                    <a:pt x="2985978" y="3703399"/>
                  </a:lnTo>
                  <a:cubicBezTo>
                    <a:pt x="2985978" y="3730358"/>
                    <a:pt x="3007832" y="3752212"/>
                    <a:pt x="3034791" y="3752212"/>
                  </a:cubicBezTo>
                  <a:lnTo>
                    <a:pt x="3457259" y="3752212"/>
                  </a:lnTo>
                  <a:lnTo>
                    <a:pt x="3514594" y="3752212"/>
                  </a:lnTo>
                  <a:lnTo>
                    <a:pt x="3652505" y="3752212"/>
                  </a:lnTo>
                  <a:cubicBezTo>
                    <a:pt x="3679464" y="3752212"/>
                    <a:pt x="3701318" y="3730358"/>
                    <a:pt x="3701318" y="3703399"/>
                  </a:cubicBezTo>
                  <a:lnTo>
                    <a:pt x="3701318" y="3556963"/>
                  </a:lnTo>
                  <a:lnTo>
                    <a:pt x="3701318" y="3508153"/>
                  </a:lnTo>
                  <a:lnTo>
                    <a:pt x="3701318" y="3053822"/>
                  </a:lnTo>
                  <a:cubicBezTo>
                    <a:pt x="3701318" y="3026863"/>
                    <a:pt x="3679464" y="3005009"/>
                    <a:pt x="3652505" y="3005009"/>
                  </a:cubicBezTo>
                  <a:close/>
                  <a:moveTo>
                    <a:pt x="3009426" y="3005009"/>
                  </a:moveTo>
                  <a:cubicBezTo>
                    <a:pt x="2982467" y="3005009"/>
                    <a:pt x="2960613" y="3026863"/>
                    <a:pt x="2960613" y="3053822"/>
                  </a:cubicBezTo>
                  <a:lnTo>
                    <a:pt x="2960613" y="3249068"/>
                  </a:lnTo>
                  <a:cubicBezTo>
                    <a:pt x="2960613" y="3276027"/>
                    <a:pt x="2982467" y="3297881"/>
                    <a:pt x="3009426" y="3297881"/>
                  </a:cubicBezTo>
                  <a:lnTo>
                    <a:pt x="3204672" y="3297881"/>
                  </a:lnTo>
                  <a:cubicBezTo>
                    <a:pt x="3231631" y="3297881"/>
                    <a:pt x="3253485" y="3276027"/>
                    <a:pt x="3253485" y="3249068"/>
                  </a:cubicBezTo>
                  <a:lnTo>
                    <a:pt x="3253485" y="3053822"/>
                  </a:lnTo>
                  <a:cubicBezTo>
                    <a:pt x="3253485" y="3026863"/>
                    <a:pt x="3231631" y="3005009"/>
                    <a:pt x="3204672" y="3005009"/>
                  </a:cubicBezTo>
                  <a:close/>
                  <a:moveTo>
                    <a:pt x="2578359" y="3005009"/>
                  </a:moveTo>
                  <a:cubicBezTo>
                    <a:pt x="2551400" y="3005009"/>
                    <a:pt x="2529546" y="3026863"/>
                    <a:pt x="2529546" y="3053822"/>
                  </a:cubicBezTo>
                  <a:lnTo>
                    <a:pt x="2529546" y="3249068"/>
                  </a:lnTo>
                  <a:cubicBezTo>
                    <a:pt x="2529546" y="3276027"/>
                    <a:pt x="2551400" y="3297881"/>
                    <a:pt x="2578359" y="3297881"/>
                  </a:cubicBezTo>
                  <a:lnTo>
                    <a:pt x="2773605" y="3297881"/>
                  </a:lnTo>
                  <a:cubicBezTo>
                    <a:pt x="2800564" y="3297881"/>
                    <a:pt x="2822418" y="3276027"/>
                    <a:pt x="2822418" y="3249068"/>
                  </a:cubicBezTo>
                  <a:lnTo>
                    <a:pt x="2822418" y="3053822"/>
                  </a:lnTo>
                  <a:cubicBezTo>
                    <a:pt x="2822418" y="3026863"/>
                    <a:pt x="2800564" y="3005009"/>
                    <a:pt x="2773605" y="3005009"/>
                  </a:cubicBezTo>
                  <a:close/>
                  <a:moveTo>
                    <a:pt x="2130526" y="3005009"/>
                  </a:moveTo>
                  <a:cubicBezTo>
                    <a:pt x="2103567" y="3005009"/>
                    <a:pt x="2081713" y="3026863"/>
                    <a:pt x="2081713" y="3053822"/>
                  </a:cubicBezTo>
                  <a:lnTo>
                    <a:pt x="2081713" y="3249068"/>
                  </a:lnTo>
                  <a:cubicBezTo>
                    <a:pt x="2081713" y="3276027"/>
                    <a:pt x="2103567" y="3297881"/>
                    <a:pt x="2130526" y="3297881"/>
                  </a:cubicBezTo>
                  <a:lnTo>
                    <a:pt x="2325772" y="3297881"/>
                  </a:lnTo>
                  <a:cubicBezTo>
                    <a:pt x="2352731" y="3297881"/>
                    <a:pt x="2374585" y="3276027"/>
                    <a:pt x="2374585" y="3249068"/>
                  </a:cubicBezTo>
                  <a:lnTo>
                    <a:pt x="2374585" y="3053822"/>
                  </a:lnTo>
                  <a:cubicBezTo>
                    <a:pt x="2374585" y="3026863"/>
                    <a:pt x="2352731" y="3005009"/>
                    <a:pt x="2325772" y="3005009"/>
                  </a:cubicBezTo>
                  <a:close/>
                  <a:moveTo>
                    <a:pt x="1697697" y="3005009"/>
                  </a:moveTo>
                  <a:cubicBezTo>
                    <a:pt x="1670738" y="3005009"/>
                    <a:pt x="1648884" y="3026863"/>
                    <a:pt x="1648884" y="3053822"/>
                  </a:cubicBezTo>
                  <a:lnTo>
                    <a:pt x="1648884" y="3249068"/>
                  </a:lnTo>
                  <a:cubicBezTo>
                    <a:pt x="1648884" y="3276027"/>
                    <a:pt x="1670738" y="3297881"/>
                    <a:pt x="1697697" y="3297881"/>
                  </a:cubicBezTo>
                  <a:lnTo>
                    <a:pt x="1892943" y="3297881"/>
                  </a:lnTo>
                  <a:cubicBezTo>
                    <a:pt x="1919902" y="3297881"/>
                    <a:pt x="1941756" y="3276027"/>
                    <a:pt x="1941756" y="3249068"/>
                  </a:cubicBezTo>
                  <a:lnTo>
                    <a:pt x="1941756" y="3053822"/>
                  </a:lnTo>
                  <a:cubicBezTo>
                    <a:pt x="1941756" y="3026863"/>
                    <a:pt x="1919902" y="3005009"/>
                    <a:pt x="1892943" y="3005009"/>
                  </a:cubicBezTo>
                  <a:close/>
                  <a:moveTo>
                    <a:pt x="1249864" y="3005009"/>
                  </a:moveTo>
                  <a:cubicBezTo>
                    <a:pt x="1222905" y="3005009"/>
                    <a:pt x="1201051" y="3026863"/>
                    <a:pt x="1201051" y="3053822"/>
                  </a:cubicBezTo>
                  <a:lnTo>
                    <a:pt x="1201051" y="3249068"/>
                  </a:lnTo>
                  <a:cubicBezTo>
                    <a:pt x="1201051" y="3276027"/>
                    <a:pt x="1222905" y="3297881"/>
                    <a:pt x="1249864" y="3297881"/>
                  </a:cubicBezTo>
                  <a:lnTo>
                    <a:pt x="1445110" y="3297881"/>
                  </a:lnTo>
                  <a:cubicBezTo>
                    <a:pt x="1472069" y="3297881"/>
                    <a:pt x="1493923" y="3276027"/>
                    <a:pt x="1493923" y="3249068"/>
                  </a:cubicBezTo>
                  <a:lnTo>
                    <a:pt x="1493923" y="3053822"/>
                  </a:lnTo>
                  <a:cubicBezTo>
                    <a:pt x="1493923" y="3026863"/>
                    <a:pt x="1472069" y="3005009"/>
                    <a:pt x="1445110" y="3005009"/>
                  </a:cubicBezTo>
                  <a:close/>
                  <a:moveTo>
                    <a:pt x="818798" y="3005009"/>
                  </a:moveTo>
                  <a:cubicBezTo>
                    <a:pt x="791839" y="3005009"/>
                    <a:pt x="769985" y="3026863"/>
                    <a:pt x="769985" y="3053822"/>
                  </a:cubicBezTo>
                  <a:lnTo>
                    <a:pt x="769985" y="3249068"/>
                  </a:lnTo>
                  <a:cubicBezTo>
                    <a:pt x="769985" y="3276027"/>
                    <a:pt x="791839" y="3297881"/>
                    <a:pt x="818798" y="3297881"/>
                  </a:cubicBezTo>
                  <a:lnTo>
                    <a:pt x="1014044" y="3297881"/>
                  </a:lnTo>
                  <a:cubicBezTo>
                    <a:pt x="1041003" y="3297881"/>
                    <a:pt x="1062857" y="3276027"/>
                    <a:pt x="1062857" y="3249068"/>
                  </a:cubicBezTo>
                  <a:lnTo>
                    <a:pt x="1062857" y="3053822"/>
                  </a:lnTo>
                  <a:cubicBezTo>
                    <a:pt x="1062857" y="3026863"/>
                    <a:pt x="1041003" y="3005009"/>
                    <a:pt x="1014044" y="3005009"/>
                  </a:cubicBezTo>
                  <a:close/>
                  <a:moveTo>
                    <a:pt x="370964" y="3005009"/>
                  </a:moveTo>
                  <a:cubicBezTo>
                    <a:pt x="344005" y="3005009"/>
                    <a:pt x="322151" y="3026863"/>
                    <a:pt x="322151" y="3053822"/>
                  </a:cubicBezTo>
                  <a:lnTo>
                    <a:pt x="322151" y="3249068"/>
                  </a:lnTo>
                  <a:cubicBezTo>
                    <a:pt x="322151" y="3276027"/>
                    <a:pt x="344005" y="3297881"/>
                    <a:pt x="370964" y="3297881"/>
                  </a:cubicBezTo>
                  <a:lnTo>
                    <a:pt x="566210" y="3297881"/>
                  </a:lnTo>
                  <a:cubicBezTo>
                    <a:pt x="593169" y="3297881"/>
                    <a:pt x="615023" y="3276027"/>
                    <a:pt x="615023" y="3249068"/>
                  </a:cubicBezTo>
                  <a:lnTo>
                    <a:pt x="615023" y="3053822"/>
                  </a:lnTo>
                  <a:cubicBezTo>
                    <a:pt x="615023" y="3026863"/>
                    <a:pt x="593169" y="3005009"/>
                    <a:pt x="566210" y="3005009"/>
                  </a:cubicBezTo>
                  <a:close/>
                  <a:moveTo>
                    <a:pt x="3465784" y="2504205"/>
                  </a:moveTo>
                  <a:cubicBezTo>
                    <a:pt x="3438825" y="2504205"/>
                    <a:pt x="3416971" y="2526059"/>
                    <a:pt x="3416971" y="2553018"/>
                  </a:cubicBezTo>
                  <a:lnTo>
                    <a:pt x="3416971" y="2748264"/>
                  </a:lnTo>
                  <a:cubicBezTo>
                    <a:pt x="3416971" y="2775223"/>
                    <a:pt x="3438825" y="2797077"/>
                    <a:pt x="3465784" y="2797077"/>
                  </a:cubicBezTo>
                  <a:lnTo>
                    <a:pt x="3661030" y="2797077"/>
                  </a:lnTo>
                  <a:cubicBezTo>
                    <a:pt x="3687989" y="2797077"/>
                    <a:pt x="3709843" y="2775223"/>
                    <a:pt x="3709843" y="2748264"/>
                  </a:cubicBezTo>
                  <a:lnTo>
                    <a:pt x="3709843" y="2553018"/>
                  </a:lnTo>
                  <a:cubicBezTo>
                    <a:pt x="3709843" y="2526059"/>
                    <a:pt x="3687989" y="2504205"/>
                    <a:pt x="3661030" y="2504205"/>
                  </a:cubicBezTo>
                  <a:close/>
                  <a:moveTo>
                    <a:pt x="3017950" y="2504205"/>
                  </a:moveTo>
                  <a:cubicBezTo>
                    <a:pt x="2990991" y="2504205"/>
                    <a:pt x="2969137" y="2526059"/>
                    <a:pt x="2969137" y="2553018"/>
                  </a:cubicBezTo>
                  <a:lnTo>
                    <a:pt x="2969137" y="2748264"/>
                  </a:lnTo>
                  <a:cubicBezTo>
                    <a:pt x="2969137" y="2775223"/>
                    <a:pt x="2990991" y="2797077"/>
                    <a:pt x="3017950" y="2797077"/>
                  </a:cubicBezTo>
                  <a:lnTo>
                    <a:pt x="3213196" y="2797077"/>
                  </a:lnTo>
                  <a:cubicBezTo>
                    <a:pt x="3240155" y="2797077"/>
                    <a:pt x="3262009" y="2775223"/>
                    <a:pt x="3262009" y="2748264"/>
                  </a:cubicBezTo>
                  <a:lnTo>
                    <a:pt x="3262009" y="2553018"/>
                  </a:lnTo>
                  <a:cubicBezTo>
                    <a:pt x="3262009" y="2526059"/>
                    <a:pt x="3240155" y="2504205"/>
                    <a:pt x="3213196" y="2504205"/>
                  </a:cubicBezTo>
                  <a:close/>
                  <a:moveTo>
                    <a:pt x="2586884" y="2504205"/>
                  </a:moveTo>
                  <a:cubicBezTo>
                    <a:pt x="2559925" y="2504205"/>
                    <a:pt x="2538071" y="2526059"/>
                    <a:pt x="2538071" y="2553018"/>
                  </a:cubicBezTo>
                  <a:lnTo>
                    <a:pt x="2538071" y="2748264"/>
                  </a:lnTo>
                  <a:cubicBezTo>
                    <a:pt x="2538071" y="2775223"/>
                    <a:pt x="2559925" y="2797077"/>
                    <a:pt x="2586884" y="2797077"/>
                  </a:cubicBezTo>
                  <a:lnTo>
                    <a:pt x="2782130" y="2797077"/>
                  </a:lnTo>
                  <a:cubicBezTo>
                    <a:pt x="2809089" y="2797077"/>
                    <a:pt x="2830943" y="2775223"/>
                    <a:pt x="2830943" y="2748264"/>
                  </a:cubicBezTo>
                  <a:lnTo>
                    <a:pt x="2830943" y="2553018"/>
                  </a:lnTo>
                  <a:cubicBezTo>
                    <a:pt x="2830943" y="2526059"/>
                    <a:pt x="2809089" y="2504205"/>
                    <a:pt x="2782130" y="2504205"/>
                  </a:cubicBezTo>
                  <a:close/>
                  <a:moveTo>
                    <a:pt x="2139051" y="2504205"/>
                  </a:moveTo>
                  <a:cubicBezTo>
                    <a:pt x="2112092" y="2504205"/>
                    <a:pt x="2090238" y="2526059"/>
                    <a:pt x="2090238" y="2553018"/>
                  </a:cubicBezTo>
                  <a:lnTo>
                    <a:pt x="2090238" y="2748264"/>
                  </a:lnTo>
                  <a:cubicBezTo>
                    <a:pt x="2090238" y="2775223"/>
                    <a:pt x="2112092" y="2797077"/>
                    <a:pt x="2139051" y="2797077"/>
                  </a:cubicBezTo>
                  <a:lnTo>
                    <a:pt x="2334297" y="2797077"/>
                  </a:lnTo>
                  <a:cubicBezTo>
                    <a:pt x="2361256" y="2797077"/>
                    <a:pt x="2383110" y="2775223"/>
                    <a:pt x="2383110" y="2748264"/>
                  </a:cubicBezTo>
                  <a:lnTo>
                    <a:pt x="2383110" y="2553018"/>
                  </a:lnTo>
                  <a:cubicBezTo>
                    <a:pt x="2383110" y="2526059"/>
                    <a:pt x="2361256" y="2504205"/>
                    <a:pt x="2334297" y="2504205"/>
                  </a:cubicBezTo>
                  <a:close/>
                  <a:moveTo>
                    <a:pt x="1706222" y="2504205"/>
                  </a:moveTo>
                  <a:cubicBezTo>
                    <a:pt x="1679263" y="2504205"/>
                    <a:pt x="1657409" y="2526059"/>
                    <a:pt x="1657409" y="2553018"/>
                  </a:cubicBezTo>
                  <a:lnTo>
                    <a:pt x="1657409" y="2748264"/>
                  </a:lnTo>
                  <a:cubicBezTo>
                    <a:pt x="1657409" y="2775223"/>
                    <a:pt x="1679263" y="2797077"/>
                    <a:pt x="1706222" y="2797077"/>
                  </a:cubicBezTo>
                  <a:lnTo>
                    <a:pt x="1901468" y="2797077"/>
                  </a:lnTo>
                  <a:cubicBezTo>
                    <a:pt x="1928427" y="2797077"/>
                    <a:pt x="1950281" y="2775223"/>
                    <a:pt x="1950281" y="2748264"/>
                  </a:cubicBezTo>
                  <a:lnTo>
                    <a:pt x="1950281" y="2553018"/>
                  </a:lnTo>
                  <a:cubicBezTo>
                    <a:pt x="1950281" y="2526059"/>
                    <a:pt x="1928427" y="2504205"/>
                    <a:pt x="1901468" y="2504205"/>
                  </a:cubicBezTo>
                  <a:close/>
                  <a:moveTo>
                    <a:pt x="1258389" y="2504205"/>
                  </a:moveTo>
                  <a:cubicBezTo>
                    <a:pt x="1231430" y="2504205"/>
                    <a:pt x="1209576" y="2526059"/>
                    <a:pt x="1209576" y="2553018"/>
                  </a:cubicBezTo>
                  <a:lnTo>
                    <a:pt x="1209576" y="2748264"/>
                  </a:lnTo>
                  <a:cubicBezTo>
                    <a:pt x="1209576" y="2775223"/>
                    <a:pt x="1231430" y="2797077"/>
                    <a:pt x="1258389" y="2797077"/>
                  </a:cubicBezTo>
                  <a:lnTo>
                    <a:pt x="1453635" y="2797077"/>
                  </a:lnTo>
                  <a:cubicBezTo>
                    <a:pt x="1480594" y="2797077"/>
                    <a:pt x="1502448" y="2775223"/>
                    <a:pt x="1502448" y="2748264"/>
                  </a:cubicBezTo>
                  <a:lnTo>
                    <a:pt x="1502448" y="2553018"/>
                  </a:lnTo>
                  <a:cubicBezTo>
                    <a:pt x="1502448" y="2526059"/>
                    <a:pt x="1480594" y="2504205"/>
                    <a:pt x="1453635" y="2504205"/>
                  </a:cubicBezTo>
                  <a:close/>
                  <a:moveTo>
                    <a:pt x="827323" y="2504205"/>
                  </a:moveTo>
                  <a:cubicBezTo>
                    <a:pt x="800364" y="2504205"/>
                    <a:pt x="778510" y="2526059"/>
                    <a:pt x="778510" y="2553018"/>
                  </a:cubicBezTo>
                  <a:lnTo>
                    <a:pt x="778510" y="2748264"/>
                  </a:lnTo>
                  <a:cubicBezTo>
                    <a:pt x="778510" y="2775223"/>
                    <a:pt x="800364" y="2797077"/>
                    <a:pt x="827323" y="2797077"/>
                  </a:cubicBezTo>
                  <a:lnTo>
                    <a:pt x="1022569" y="2797077"/>
                  </a:lnTo>
                  <a:cubicBezTo>
                    <a:pt x="1049528" y="2797077"/>
                    <a:pt x="1071382" y="2775223"/>
                    <a:pt x="1071382" y="2748264"/>
                  </a:cubicBezTo>
                  <a:lnTo>
                    <a:pt x="1071382" y="2553018"/>
                  </a:lnTo>
                  <a:cubicBezTo>
                    <a:pt x="1071382" y="2526059"/>
                    <a:pt x="1049528" y="2504205"/>
                    <a:pt x="1022569" y="2504205"/>
                  </a:cubicBezTo>
                  <a:close/>
                  <a:moveTo>
                    <a:pt x="379489" y="2504205"/>
                  </a:moveTo>
                  <a:cubicBezTo>
                    <a:pt x="352530" y="2504205"/>
                    <a:pt x="330676" y="2526059"/>
                    <a:pt x="330676" y="2553018"/>
                  </a:cubicBezTo>
                  <a:lnTo>
                    <a:pt x="330676" y="2748264"/>
                  </a:lnTo>
                  <a:cubicBezTo>
                    <a:pt x="330676" y="2775223"/>
                    <a:pt x="352530" y="2797077"/>
                    <a:pt x="379489" y="2797077"/>
                  </a:cubicBezTo>
                  <a:lnTo>
                    <a:pt x="574735" y="2797077"/>
                  </a:lnTo>
                  <a:cubicBezTo>
                    <a:pt x="601694" y="2797077"/>
                    <a:pt x="623548" y="2775223"/>
                    <a:pt x="623548" y="2748264"/>
                  </a:cubicBezTo>
                  <a:lnTo>
                    <a:pt x="623548" y="2553018"/>
                  </a:lnTo>
                  <a:cubicBezTo>
                    <a:pt x="623548" y="2526059"/>
                    <a:pt x="601694" y="2504205"/>
                    <a:pt x="574735" y="2504205"/>
                  </a:cubicBezTo>
                  <a:close/>
                  <a:moveTo>
                    <a:pt x="3457259" y="2006115"/>
                  </a:moveTo>
                  <a:cubicBezTo>
                    <a:pt x="3430300" y="2006115"/>
                    <a:pt x="3408446" y="2027969"/>
                    <a:pt x="3408446" y="2054928"/>
                  </a:cubicBezTo>
                  <a:lnTo>
                    <a:pt x="3408446" y="2250174"/>
                  </a:lnTo>
                  <a:cubicBezTo>
                    <a:pt x="3408446" y="2277133"/>
                    <a:pt x="3430300" y="2298987"/>
                    <a:pt x="3457259" y="2298987"/>
                  </a:cubicBezTo>
                  <a:lnTo>
                    <a:pt x="3652505" y="2298987"/>
                  </a:lnTo>
                  <a:cubicBezTo>
                    <a:pt x="3679464" y="2298987"/>
                    <a:pt x="3701318" y="2277133"/>
                    <a:pt x="3701318" y="2250174"/>
                  </a:cubicBezTo>
                  <a:lnTo>
                    <a:pt x="3701318" y="2054928"/>
                  </a:lnTo>
                  <a:cubicBezTo>
                    <a:pt x="3701318" y="2027969"/>
                    <a:pt x="3679464" y="2006115"/>
                    <a:pt x="3652505" y="2006115"/>
                  </a:cubicBezTo>
                  <a:close/>
                  <a:moveTo>
                    <a:pt x="3009426" y="2006115"/>
                  </a:moveTo>
                  <a:cubicBezTo>
                    <a:pt x="2982467" y="2006115"/>
                    <a:pt x="2960613" y="2027969"/>
                    <a:pt x="2960613" y="2054928"/>
                  </a:cubicBezTo>
                  <a:lnTo>
                    <a:pt x="2960613" y="2250174"/>
                  </a:lnTo>
                  <a:cubicBezTo>
                    <a:pt x="2960613" y="2277133"/>
                    <a:pt x="2982467" y="2298987"/>
                    <a:pt x="3009426" y="2298987"/>
                  </a:cubicBezTo>
                  <a:lnTo>
                    <a:pt x="3204672" y="2298987"/>
                  </a:lnTo>
                  <a:cubicBezTo>
                    <a:pt x="3231631" y="2298987"/>
                    <a:pt x="3253485" y="2277133"/>
                    <a:pt x="3253485" y="2250174"/>
                  </a:cubicBezTo>
                  <a:lnTo>
                    <a:pt x="3253485" y="2054928"/>
                  </a:lnTo>
                  <a:cubicBezTo>
                    <a:pt x="3253485" y="2027969"/>
                    <a:pt x="3231631" y="2006115"/>
                    <a:pt x="3204672" y="2006115"/>
                  </a:cubicBezTo>
                  <a:close/>
                  <a:moveTo>
                    <a:pt x="2578359" y="2006115"/>
                  </a:moveTo>
                  <a:cubicBezTo>
                    <a:pt x="2551400" y="2006115"/>
                    <a:pt x="2529546" y="2027969"/>
                    <a:pt x="2529546" y="2054928"/>
                  </a:cubicBezTo>
                  <a:lnTo>
                    <a:pt x="2529546" y="2250174"/>
                  </a:lnTo>
                  <a:cubicBezTo>
                    <a:pt x="2529546" y="2277133"/>
                    <a:pt x="2551400" y="2298987"/>
                    <a:pt x="2578359" y="2298987"/>
                  </a:cubicBezTo>
                  <a:lnTo>
                    <a:pt x="2773605" y="2298987"/>
                  </a:lnTo>
                  <a:cubicBezTo>
                    <a:pt x="2800564" y="2298987"/>
                    <a:pt x="2822418" y="2277133"/>
                    <a:pt x="2822418" y="2250174"/>
                  </a:cubicBezTo>
                  <a:lnTo>
                    <a:pt x="2822418" y="2054928"/>
                  </a:lnTo>
                  <a:cubicBezTo>
                    <a:pt x="2822418" y="2027969"/>
                    <a:pt x="2800564" y="2006115"/>
                    <a:pt x="2773605" y="2006115"/>
                  </a:cubicBezTo>
                  <a:close/>
                  <a:moveTo>
                    <a:pt x="2130526" y="2006115"/>
                  </a:moveTo>
                  <a:cubicBezTo>
                    <a:pt x="2103567" y="2006115"/>
                    <a:pt x="2081713" y="2027969"/>
                    <a:pt x="2081713" y="2054928"/>
                  </a:cubicBezTo>
                  <a:lnTo>
                    <a:pt x="2081713" y="2250174"/>
                  </a:lnTo>
                  <a:cubicBezTo>
                    <a:pt x="2081713" y="2277133"/>
                    <a:pt x="2103567" y="2298987"/>
                    <a:pt x="2130526" y="2298987"/>
                  </a:cubicBezTo>
                  <a:lnTo>
                    <a:pt x="2325772" y="2298987"/>
                  </a:lnTo>
                  <a:cubicBezTo>
                    <a:pt x="2352731" y="2298987"/>
                    <a:pt x="2374585" y="2277133"/>
                    <a:pt x="2374585" y="2250174"/>
                  </a:cubicBezTo>
                  <a:lnTo>
                    <a:pt x="2374585" y="2054928"/>
                  </a:lnTo>
                  <a:cubicBezTo>
                    <a:pt x="2374585" y="2027969"/>
                    <a:pt x="2352731" y="2006115"/>
                    <a:pt x="2325772" y="2006115"/>
                  </a:cubicBezTo>
                  <a:close/>
                  <a:moveTo>
                    <a:pt x="1697697" y="2006115"/>
                  </a:moveTo>
                  <a:cubicBezTo>
                    <a:pt x="1670738" y="2006115"/>
                    <a:pt x="1648884" y="2027969"/>
                    <a:pt x="1648884" y="2054928"/>
                  </a:cubicBezTo>
                  <a:lnTo>
                    <a:pt x="1648884" y="2250174"/>
                  </a:lnTo>
                  <a:cubicBezTo>
                    <a:pt x="1648884" y="2277133"/>
                    <a:pt x="1670738" y="2298987"/>
                    <a:pt x="1697697" y="2298987"/>
                  </a:cubicBezTo>
                  <a:lnTo>
                    <a:pt x="1892943" y="2298987"/>
                  </a:lnTo>
                  <a:cubicBezTo>
                    <a:pt x="1919902" y="2298987"/>
                    <a:pt x="1941756" y="2277133"/>
                    <a:pt x="1941756" y="2250174"/>
                  </a:cubicBezTo>
                  <a:lnTo>
                    <a:pt x="1941756" y="2054928"/>
                  </a:lnTo>
                  <a:cubicBezTo>
                    <a:pt x="1941756" y="2027969"/>
                    <a:pt x="1919902" y="2006115"/>
                    <a:pt x="1892943" y="2006115"/>
                  </a:cubicBezTo>
                  <a:close/>
                  <a:moveTo>
                    <a:pt x="1249864" y="2006115"/>
                  </a:moveTo>
                  <a:cubicBezTo>
                    <a:pt x="1222905" y="2006115"/>
                    <a:pt x="1201051" y="2027969"/>
                    <a:pt x="1201051" y="2054928"/>
                  </a:cubicBezTo>
                  <a:lnTo>
                    <a:pt x="1201051" y="2250174"/>
                  </a:lnTo>
                  <a:cubicBezTo>
                    <a:pt x="1201051" y="2277133"/>
                    <a:pt x="1222905" y="2298987"/>
                    <a:pt x="1249864" y="2298987"/>
                  </a:cubicBezTo>
                  <a:lnTo>
                    <a:pt x="1445110" y="2298987"/>
                  </a:lnTo>
                  <a:cubicBezTo>
                    <a:pt x="1472069" y="2298987"/>
                    <a:pt x="1493923" y="2277133"/>
                    <a:pt x="1493923" y="2250174"/>
                  </a:cubicBezTo>
                  <a:lnTo>
                    <a:pt x="1493923" y="2054928"/>
                  </a:lnTo>
                  <a:cubicBezTo>
                    <a:pt x="1493923" y="2027969"/>
                    <a:pt x="1472069" y="2006115"/>
                    <a:pt x="1445110" y="2006115"/>
                  </a:cubicBezTo>
                  <a:close/>
                  <a:moveTo>
                    <a:pt x="818798" y="2006115"/>
                  </a:moveTo>
                  <a:cubicBezTo>
                    <a:pt x="791839" y="2006115"/>
                    <a:pt x="769985" y="2027969"/>
                    <a:pt x="769985" y="2054928"/>
                  </a:cubicBezTo>
                  <a:lnTo>
                    <a:pt x="769985" y="2250174"/>
                  </a:lnTo>
                  <a:cubicBezTo>
                    <a:pt x="769985" y="2277133"/>
                    <a:pt x="791839" y="2298987"/>
                    <a:pt x="818798" y="2298987"/>
                  </a:cubicBezTo>
                  <a:lnTo>
                    <a:pt x="1014044" y="2298987"/>
                  </a:lnTo>
                  <a:cubicBezTo>
                    <a:pt x="1041003" y="2298987"/>
                    <a:pt x="1062857" y="2277133"/>
                    <a:pt x="1062857" y="2250174"/>
                  </a:cubicBezTo>
                  <a:lnTo>
                    <a:pt x="1062857" y="2054928"/>
                  </a:lnTo>
                  <a:cubicBezTo>
                    <a:pt x="1062857" y="2027969"/>
                    <a:pt x="1041003" y="2006115"/>
                    <a:pt x="1014044" y="2006115"/>
                  </a:cubicBezTo>
                  <a:close/>
                  <a:moveTo>
                    <a:pt x="370964" y="2006115"/>
                  </a:moveTo>
                  <a:cubicBezTo>
                    <a:pt x="344005" y="2006115"/>
                    <a:pt x="322151" y="2027969"/>
                    <a:pt x="322151" y="2054928"/>
                  </a:cubicBezTo>
                  <a:lnTo>
                    <a:pt x="322151" y="2250174"/>
                  </a:lnTo>
                  <a:cubicBezTo>
                    <a:pt x="322151" y="2277133"/>
                    <a:pt x="344005" y="2298987"/>
                    <a:pt x="370964" y="2298987"/>
                  </a:cubicBezTo>
                  <a:lnTo>
                    <a:pt x="566210" y="2298987"/>
                  </a:lnTo>
                  <a:cubicBezTo>
                    <a:pt x="593169" y="2298987"/>
                    <a:pt x="615023" y="2277133"/>
                    <a:pt x="615023" y="2250174"/>
                  </a:cubicBezTo>
                  <a:lnTo>
                    <a:pt x="615023" y="2054928"/>
                  </a:lnTo>
                  <a:cubicBezTo>
                    <a:pt x="615023" y="2027969"/>
                    <a:pt x="593169" y="2006115"/>
                    <a:pt x="566210" y="2006115"/>
                  </a:cubicBezTo>
                  <a:close/>
                  <a:moveTo>
                    <a:pt x="661014" y="956103"/>
                  </a:moveTo>
                  <a:lnTo>
                    <a:pt x="1309087" y="956103"/>
                  </a:lnTo>
                  <a:lnTo>
                    <a:pt x="1309087" y="1251488"/>
                  </a:lnTo>
                  <a:lnTo>
                    <a:pt x="1308807" y="1251488"/>
                  </a:lnTo>
                  <a:cubicBezTo>
                    <a:pt x="1309091" y="1366682"/>
                    <a:pt x="1247916" y="1473290"/>
                    <a:pt x="1148320" y="1531386"/>
                  </a:cubicBezTo>
                  <a:cubicBezTo>
                    <a:pt x="1048099" y="1589847"/>
                    <a:pt x="924270" y="1590261"/>
                    <a:pt x="823660" y="1532473"/>
                  </a:cubicBezTo>
                  <a:cubicBezTo>
                    <a:pt x="723050" y="1474685"/>
                    <a:pt x="661015" y="1367514"/>
                    <a:pt x="661015" y="1251489"/>
                  </a:cubicBezTo>
                  <a:lnTo>
                    <a:pt x="661315" y="1251488"/>
                  </a:lnTo>
                  <a:lnTo>
                    <a:pt x="661014" y="1251488"/>
                  </a:lnTo>
                  <a:close/>
                  <a:moveTo>
                    <a:pt x="2203871" y="14577"/>
                  </a:moveTo>
                  <a:lnTo>
                    <a:pt x="2361705" y="14577"/>
                  </a:lnTo>
                  <a:lnTo>
                    <a:pt x="2361705" y="227644"/>
                  </a:lnTo>
                  <a:lnTo>
                    <a:pt x="2362254" y="227644"/>
                  </a:lnTo>
                  <a:lnTo>
                    <a:pt x="2362254" y="759406"/>
                  </a:lnTo>
                  <a:cubicBezTo>
                    <a:pt x="2362254" y="858375"/>
                    <a:pt x="2442485" y="938606"/>
                    <a:pt x="2541454" y="938606"/>
                  </a:cubicBezTo>
                  <a:lnTo>
                    <a:pt x="3187508" y="938606"/>
                  </a:lnTo>
                  <a:lnTo>
                    <a:pt x="3187508" y="939163"/>
                  </a:lnTo>
                  <a:lnTo>
                    <a:pt x="3342076" y="939163"/>
                  </a:lnTo>
                  <a:cubicBezTo>
                    <a:pt x="3528151" y="939163"/>
                    <a:pt x="3678994" y="1090006"/>
                    <a:pt x="3678994" y="1276081"/>
                  </a:cubicBezTo>
                  <a:lnTo>
                    <a:pt x="3678994" y="1774989"/>
                  </a:lnTo>
                  <a:lnTo>
                    <a:pt x="4018294" y="1774989"/>
                  </a:lnTo>
                  <a:lnTo>
                    <a:pt x="4018294" y="3935229"/>
                  </a:lnTo>
                  <a:lnTo>
                    <a:pt x="0" y="3935229"/>
                  </a:lnTo>
                  <a:lnTo>
                    <a:pt x="0" y="1774989"/>
                  </a:lnTo>
                  <a:lnTo>
                    <a:pt x="3521276" y="1774989"/>
                  </a:lnTo>
                  <a:lnTo>
                    <a:pt x="3521276" y="1276081"/>
                  </a:lnTo>
                  <a:cubicBezTo>
                    <a:pt x="3521276" y="1177112"/>
                    <a:pt x="3441045" y="1096881"/>
                    <a:pt x="3342076" y="1096881"/>
                  </a:cubicBezTo>
                  <a:lnTo>
                    <a:pt x="2696022" y="1096881"/>
                  </a:lnTo>
                  <a:lnTo>
                    <a:pt x="2696022" y="1096324"/>
                  </a:lnTo>
                  <a:lnTo>
                    <a:pt x="2541454" y="1096324"/>
                  </a:lnTo>
                  <a:cubicBezTo>
                    <a:pt x="2355379" y="1096324"/>
                    <a:pt x="2204536" y="945481"/>
                    <a:pt x="2204536" y="759406"/>
                  </a:cubicBezTo>
                  <a:lnTo>
                    <a:pt x="2204536" y="227645"/>
                  </a:lnTo>
                  <a:lnTo>
                    <a:pt x="2203871" y="227645"/>
                  </a:lnTo>
                  <a:close/>
                  <a:moveTo>
                    <a:pt x="913050" y="0"/>
                  </a:moveTo>
                  <a:lnTo>
                    <a:pt x="1057050" y="0"/>
                  </a:lnTo>
                  <a:lnTo>
                    <a:pt x="1057050" y="569505"/>
                  </a:lnTo>
                  <a:cubicBezTo>
                    <a:pt x="1088315" y="573585"/>
                    <a:pt x="1118287" y="585198"/>
                    <a:pt x="1146441" y="601369"/>
                  </a:cubicBezTo>
                  <a:cubicBezTo>
                    <a:pt x="1247051" y="659157"/>
                    <a:pt x="1309086" y="766328"/>
                    <a:pt x="1309086" y="882353"/>
                  </a:cubicBezTo>
                  <a:lnTo>
                    <a:pt x="1021050" y="883318"/>
                  </a:lnTo>
                  <a:lnTo>
                    <a:pt x="1021050" y="612000"/>
                  </a:lnTo>
                  <a:lnTo>
                    <a:pt x="949050" y="612000"/>
                  </a:lnTo>
                  <a:lnTo>
                    <a:pt x="949050" y="883559"/>
                  </a:lnTo>
                  <a:cubicBezTo>
                    <a:pt x="853040" y="883880"/>
                    <a:pt x="757031" y="884202"/>
                    <a:pt x="661021" y="884523"/>
                  </a:cubicBezTo>
                  <a:cubicBezTo>
                    <a:pt x="660244" y="768500"/>
                    <a:pt x="721560" y="660917"/>
                    <a:pt x="821781" y="602456"/>
                  </a:cubicBezTo>
                  <a:cubicBezTo>
                    <a:pt x="850465" y="585724"/>
                    <a:pt x="881083" y="573747"/>
                    <a:pt x="913050" y="56956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7" name="Rounded Rectangle 8">
              <a:extLst>
                <a:ext uri="{FF2B5EF4-FFF2-40B4-BE49-F238E27FC236}">
                  <a16:creationId xmlns:a16="http://schemas.microsoft.com/office/drawing/2014/main" xmlns="" id="{A548A276-B67A-9D20-3225-001C67453276}"/>
                </a:ext>
              </a:extLst>
            </p:cNvPr>
            <p:cNvSpPr>
              <a:spLocks noChangeAspect="1"/>
            </p:cNvSpPr>
            <p:nvPr/>
          </p:nvSpPr>
          <p:spPr>
            <a:xfrm>
              <a:off x="2023513" y="2047959"/>
              <a:ext cx="1587401" cy="1024939"/>
            </a:xfrm>
            <a:custGeom>
              <a:avLst/>
              <a:gdLst/>
              <a:ahLst/>
              <a:cxnLst/>
              <a:rect l="l" t="t" r="r" b="b"/>
              <a:pathLst>
                <a:path w="3903331" h="2520264">
                  <a:moveTo>
                    <a:pt x="979557" y="2088232"/>
                  </a:moveTo>
                  <a:lnTo>
                    <a:pt x="1699637" y="2088232"/>
                  </a:lnTo>
                  <a:lnTo>
                    <a:pt x="1699637" y="2376264"/>
                  </a:lnTo>
                  <a:lnTo>
                    <a:pt x="2183836" y="2376264"/>
                  </a:lnTo>
                  <a:cubicBezTo>
                    <a:pt x="2223601" y="2376264"/>
                    <a:pt x="2255836" y="2408499"/>
                    <a:pt x="2255836" y="2448264"/>
                  </a:cubicBezTo>
                  <a:lnTo>
                    <a:pt x="2255836" y="2520264"/>
                  </a:lnTo>
                  <a:lnTo>
                    <a:pt x="423358" y="2520264"/>
                  </a:lnTo>
                  <a:lnTo>
                    <a:pt x="423358" y="2448264"/>
                  </a:lnTo>
                  <a:cubicBezTo>
                    <a:pt x="423358" y="2408499"/>
                    <a:pt x="455593" y="2376264"/>
                    <a:pt x="495358" y="2376264"/>
                  </a:cubicBezTo>
                  <a:lnTo>
                    <a:pt x="979557" y="2376264"/>
                  </a:lnTo>
                  <a:close/>
                  <a:moveTo>
                    <a:pt x="3399275" y="1789990"/>
                  </a:moveTo>
                  <a:cubicBezTo>
                    <a:pt x="3458928" y="1789990"/>
                    <a:pt x="3507287" y="1838349"/>
                    <a:pt x="3507287" y="1898002"/>
                  </a:cubicBezTo>
                  <a:cubicBezTo>
                    <a:pt x="3507287" y="1957655"/>
                    <a:pt x="3458928" y="2006014"/>
                    <a:pt x="3399275" y="2006014"/>
                  </a:cubicBezTo>
                  <a:cubicBezTo>
                    <a:pt x="3339622" y="2006014"/>
                    <a:pt x="3291263" y="1957655"/>
                    <a:pt x="3291263" y="1898002"/>
                  </a:cubicBezTo>
                  <a:cubicBezTo>
                    <a:pt x="3291263" y="1838349"/>
                    <a:pt x="3339622" y="1789990"/>
                    <a:pt x="3399275" y="1789990"/>
                  </a:cubicBezTo>
                  <a:close/>
                  <a:moveTo>
                    <a:pt x="1339597" y="1746047"/>
                  </a:moveTo>
                  <a:cubicBezTo>
                    <a:pt x="1279944" y="1746047"/>
                    <a:pt x="1231585" y="1794406"/>
                    <a:pt x="1231585" y="1854059"/>
                  </a:cubicBezTo>
                  <a:cubicBezTo>
                    <a:pt x="1231585" y="1913712"/>
                    <a:pt x="1279944" y="1962071"/>
                    <a:pt x="1339597" y="1962071"/>
                  </a:cubicBezTo>
                  <a:cubicBezTo>
                    <a:pt x="1399250" y="1962071"/>
                    <a:pt x="1447609" y="1913712"/>
                    <a:pt x="1447609" y="1854059"/>
                  </a:cubicBezTo>
                  <a:cubicBezTo>
                    <a:pt x="1447609" y="1794406"/>
                    <a:pt x="1399250" y="1746047"/>
                    <a:pt x="1339597" y="1746047"/>
                  </a:cubicBezTo>
                  <a:close/>
                  <a:moveTo>
                    <a:pt x="3399275" y="1692573"/>
                  </a:moveTo>
                  <a:cubicBezTo>
                    <a:pt x="3285820" y="1692573"/>
                    <a:pt x="3193846" y="1784547"/>
                    <a:pt x="3193846" y="1898002"/>
                  </a:cubicBezTo>
                  <a:cubicBezTo>
                    <a:pt x="3193846" y="2011457"/>
                    <a:pt x="3285820" y="2103431"/>
                    <a:pt x="3399275" y="2103431"/>
                  </a:cubicBezTo>
                  <a:cubicBezTo>
                    <a:pt x="3512730" y="2103431"/>
                    <a:pt x="3604704" y="2011457"/>
                    <a:pt x="3604704" y="1898002"/>
                  </a:cubicBezTo>
                  <a:cubicBezTo>
                    <a:pt x="3604704" y="1784547"/>
                    <a:pt x="3512730" y="1692573"/>
                    <a:pt x="3399275" y="1692573"/>
                  </a:cubicBezTo>
                  <a:close/>
                  <a:moveTo>
                    <a:pt x="3118980" y="1080112"/>
                  </a:moveTo>
                  <a:cubicBezTo>
                    <a:pt x="3074938" y="1080112"/>
                    <a:pt x="3039235" y="1115815"/>
                    <a:pt x="3039235" y="1159857"/>
                  </a:cubicBezTo>
                  <a:lnTo>
                    <a:pt x="3039235" y="1180387"/>
                  </a:lnTo>
                  <a:cubicBezTo>
                    <a:pt x="3039235" y="1224429"/>
                    <a:pt x="3074938" y="1260132"/>
                    <a:pt x="3118980" y="1260132"/>
                  </a:cubicBezTo>
                  <a:lnTo>
                    <a:pt x="3679570" y="1260132"/>
                  </a:lnTo>
                  <a:cubicBezTo>
                    <a:pt x="3723612" y="1260132"/>
                    <a:pt x="3759315" y="1224429"/>
                    <a:pt x="3759315" y="1180387"/>
                  </a:cubicBezTo>
                  <a:lnTo>
                    <a:pt x="3759315" y="1159857"/>
                  </a:lnTo>
                  <a:cubicBezTo>
                    <a:pt x="3759315" y="1115815"/>
                    <a:pt x="3723612" y="1080112"/>
                    <a:pt x="3679570" y="1080112"/>
                  </a:cubicBezTo>
                  <a:close/>
                  <a:moveTo>
                    <a:pt x="3118980" y="782689"/>
                  </a:moveTo>
                  <a:cubicBezTo>
                    <a:pt x="3074938" y="782689"/>
                    <a:pt x="3039235" y="818392"/>
                    <a:pt x="3039235" y="862434"/>
                  </a:cubicBezTo>
                  <a:lnTo>
                    <a:pt x="3039235" y="882964"/>
                  </a:lnTo>
                  <a:cubicBezTo>
                    <a:pt x="3039235" y="927006"/>
                    <a:pt x="3074938" y="962709"/>
                    <a:pt x="3118980" y="962709"/>
                  </a:cubicBezTo>
                  <a:lnTo>
                    <a:pt x="3679570" y="962709"/>
                  </a:lnTo>
                  <a:cubicBezTo>
                    <a:pt x="3723612" y="962709"/>
                    <a:pt x="3759315" y="927006"/>
                    <a:pt x="3759315" y="882964"/>
                  </a:cubicBezTo>
                  <a:lnTo>
                    <a:pt x="3759315" y="862434"/>
                  </a:lnTo>
                  <a:cubicBezTo>
                    <a:pt x="3759315" y="818392"/>
                    <a:pt x="3723612" y="782689"/>
                    <a:pt x="3679570" y="782689"/>
                  </a:cubicBezTo>
                  <a:close/>
                  <a:moveTo>
                    <a:pt x="3118980" y="485267"/>
                  </a:moveTo>
                  <a:cubicBezTo>
                    <a:pt x="3074938" y="485267"/>
                    <a:pt x="3039235" y="520970"/>
                    <a:pt x="3039235" y="565012"/>
                  </a:cubicBezTo>
                  <a:lnTo>
                    <a:pt x="3039235" y="585542"/>
                  </a:lnTo>
                  <a:cubicBezTo>
                    <a:pt x="3039235" y="629584"/>
                    <a:pt x="3074938" y="665287"/>
                    <a:pt x="3118980" y="665287"/>
                  </a:cubicBezTo>
                  <a:lnTo>
                    <a:pt x="3679570" y="665287"/>
                  </a:lnTo>
                  <a:cubicBezTo>
                    <a:pt x="3723612" y="665287"/>
                    <a:pt x="3759315" y="629584"/>
                    <a:pt x="3759315" y="585542"/>
                  </a:cubicBezTo>
                  <a:lnTo>
                    <a:pt x="3759315" y="565012"/>
                  </a:lnTo>
                  <a:cubicBezTo>
                    <a:pt x="3759315" y="520970"/>
                    <a:pt x="3723612" y="485267"/>
                    <a:pt x="3679570" y="485267"/>
                  </a:cubicBezTo>
                  <a:close/>
                  <a:moveTo>
                    <a:pt x="3118980" y="187845"/>
                  </a:moveTo>
                  <a:cubicBezTo>
                    <a:pt x="3074938" y="187845"/>
                    <a:pt x="3039235" y="223548"/>
                    <a:pt x="3039235" y="267590"/>
                  </a:cubicBezTo>
                  <a:lnTo>
                    <a:pt x="3039235" y="288120"/>
                  </a:lnTo>
                  <a:cubicBezTo>
                    <a:pt x="3039235" y="332162"/>
                    <a:pt x="3074938" y="367865"/>
                    <a:pt x="3118980" y="367865"/>
                  </a:cubicBezTo>
                  <a:lnTo>
                    <a:pt x="3679570" y="367865"/>
                  </a:lnTo>
                  <a:cubicBezTo>
                    <a:pt x="3723612" y="367865"/>
                    <a:pt x="3759315" y="332162"/>
                    <a:pt x="3759315" y="288120"/>
                  </a:cubicBezTo>
                  <a:lnTo>
                    <a:pt x="3759315" y="267590"/>
                  </a:lnTo>
                  <a:cubicBezTo>
                    <a:pt x="3759315" y="223548"/>
                    <a:pt x="3723612" y="187845"/>
                    <a:pt x="3679570" y="187845"/>
                  </a:cubicBezTo>
                  <a:close/>
                  <a:moveTo>
                    <a:pt x="331244" y="170684"/>
                  </a:moveTo>
                  <a:cubicBezTo>
                    <a:pt x="243611" y="170684"/>
                    <a:pt x="172570" y="241725"/>
                    <a:pt x="172570" y="329358"/>
                  </a:cubicBezTo>
                  <a:lnTo>
                    <a:pt x="172570" y="1516738"/>
                  </a:lnTo>
                  <a:cubicBezTo>
                    <a:pt x="172570" y="1604371"/>
                    <a:pt x="243611" y="1675412"/>
                    <a:pt x="331244" y="1675412"/>
                  </a:cubicBezTo>
                  <a:lnTo>
                    <a:pt x="2347950" y="1675412"/>
                  </a:lnTo>
                  <a:cubicBezTo>
                    <a:pt x="2435583" y="1675412"/>
                    <a:pt x="2506624" y="1604371"/>
                    <a:pt x="2506624" y="1516738"/>
                  </a:cubicBezTo>
                  <a:lnTo>
                    <a:pt x="2506624" y="329358"/>
                  </a:lnTo>
                  <a:cubicBezTo>
                    <a:pt x="2506624" y="241725"/>
                    <a:pt x="2435583" y="170684"/>
                    <a:pt x="2347950" y="170684"/>
                  </a:cubicBezTo>
                  <a:close/>
                  <a:moveTo>
                    <a:pt x="3020709" y="0"/>
                  </a:moveTo>
                  <a:lnTo>
                    <a:pt x="3777841" y="0"/>
                  </a:lnTo>
                  <a:cubicBezTo>
                    <a:pt x="3847147" y="0"/>
                    <a:pt x="3903331" y="56184"/>
                    <a:pt x="3903331" y="125490"/>
                  </a:cubicBezTo>
                  <a:lnTo>
                    <a:pt x="3903331" y="2394774"/>
                  </a:lnTo>
                  <a:cubicBezTo>
                    <a:pt x="3903331" y="2464080"/>
                    <a:pt x="3847147" y="2520264"/>
                    <a:pt x="3777841" y="2520264"/>
                  </a:cubicBezTo>
                  <a:lnTo>
                    <a:pt x="3020709" y="2520264"/>
                  </a:lnTo>
                  <a:cubicBezTo>
                    <a:pt x="2951403" y="2520264"/>
                    <a:pt x="2895219" y="2464080"/>
                    <a:pt x="2895219" y="2394774"/>
                  </a:cubicBezTo>
                  <a:lnTo>
                    <a:pt x="2895219" y="125490"/>
                  </a:lnTo>
                  <a:cubicBezTo>
                    <a:pt x="2895219" y="56184"/>
                    <a:pt x="2951403" y="0"/>
                    <a:pt x="3020709" y="0"/>
                  </a:cubicBezTo>
                  <a:close/>
                  <a:moveTo>
                    <a:pt x="243661" y="0"/>
                  </a:moveTo>
                  <a:lnTo>
                    <a:pt x="2435534" y="0"/>
                  </a:lnTo>
                  <a:cubicBezTo>
                    <a:pt x="2570104" y="0"/>
                    <a:pt x="2679195" y="109091"/>
                    <a:pt x="2679195" y="243661"/>
                  </a:cubicBezTo>
                  <a:lnTo>
                    <a:pt x="2679195" y="1772563"/>
                  </a:lnTo>
                  <a:cubicBezTo>
                    <a:pt x="2679195" y="1907133"/>
                    <a:pt x="2570104" y="2016224"/>
                    <a:pt x="2435534" y="2016224"/>
                  </a:cubicBezTo>
                  <a:lnTo>
                    <a:pt x="243661" y="2016224"/>
                  </a:lnTo>
                  <a:cubicBezTo>
                    <a:pt x="109091" y="2016224"/>
                    <a:pt x="0" y="1907133"/>
                    <a:pt x="0" y="1772563"/>
                  </a:cubicBezTo>
                  <a:lnTo>
                    <a:pt x="0" y="243661"/>
                  </a:lnTo>
                  <a:cubicBezTo>
                    <a:pt x="0" y="109091"/>
                    <a:pt x="109091" y="0"/>
                    <a:pt x="243661"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dirty="0">
                <a:solidFill>
                  <a:schemeClr val="tx1"/>
                </a:solidFill>
              </a:endParaRPr>
            </a:p>
          </p:txBody>
        </p:sp>
      </p:grpSp>
    </p:spTree>
    <p:extLst>
      <p:ext uri="{BB962C8B-B14F-4D97-AF65-F5344CB8AC3E}">
        <p14:creationId xmlns:p14="http://schemas.microsoft.com/office/powerpoint/2010/main" val="2269231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2826415" cy="523220"/>
          </a:xfrm>
          <a:prstGeom prst="rect">
            <a:avLst/>
          </a:prstGeom>
          <a:noFill/>
        </p:spPr>
        <p:txBody>
          <a:bodyPr wrap="none" rtlCol="0">
            <a:spAutoFit/>
          </a:bodyPr>
          <a:lstStyle/>
          <a:p>
            <a:r>
              <a:rPr lang="en" sz="2800" b="1" dirty="0">
                <a:latin typeface="Cera Pro" pitchFamily="2" charset="0"/>
              </a:rPr>
              <a:t>OUR PARTNERS</a:t>
            </a:r>
            <a:endParaRPr lang="ru-RU" sz="2800" b="1" dirty="0">
              <a:latin typeface="Cera Pro" pitchFamily="2" charset="0"/>
            </a:endParaRPr>
          </a:p>
        </p:txBody>
      </p:sp>
      <p:pic>
        <p:nvPicPr>
          <p:cNvPr id="21" name="Рисунок 20">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17"/>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90ABAADD-558C-6079-E07C-9F4C734C5F0A}"/>
              </a:ext>
            </a:extLst>
          </p:cNvPr>
          <p:cNvPicPr>
            <a:picLocks noChangeAspect="1"/>
          </p:cNvPicPr>
          <p:nvPr/>
        </p:nvPicPr>
        <p:blipFill>
          <a:blip r:embed="rId18"/>
          <a:stretch>
            <a:fillRect/>
          </a:stretch>
        </p:blipFill>
        <p:spPr>
          <a:xfrm>
            <a:off x="9310342" y="5750799"/>
            <a:ext cx="477639" cy="660371"/>
          </a:xfrm>
          <a:prstGeom prst="rect">
            <a:avLst/>
          </a:prstGeom>
        </p:spPr>
      </p:pic>
      <p:pic>
        <p:nvPicPr>
          <p:cNvPr id="19"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176517" y="3244334"/>
            <a:ext cx="184731" cy="369332"/>
          </a:xfrm>
          <a:prstGeom prst="rect">
            <a:avLst/>
          </a:prstGeom>
        </p:spPr>
        <p:txBody>
          <a:bodyPr wrap="none">
            <a:spAutoFit/>
          </a:bodyPr>
          <a:lstStyle/>
          <a:p>
            <a:endParaRPr lang="ru-RU" dirty="0"/>
          </a:p>
        </p:txBody>
      </p:sp>
      <p:sp>
        <p:nvSpPr>
          <p:cNvPr id="20" name="Teardrop 1"/>
          <p:cNvSpPr/>
          <p:nvPr/>
        </p:nvSpPr>
        <p:spPr>
          <a:xfrm rot="18805991">
            <a:off x="4501840" y="2467001"/>
            <a:ext cx="338656" cy="33512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22" name="Rectangle 5"/>
          <p:cNvSpPr/>
          <p:nvPr/>
        </p:nvSpPr>
        <p:spPr>
          <a:xfrm>
            <a:off x="176522" y="5129373"/>
            <a:ext cx="11464983" cy="461665"/>
          </a:xfrm>
          <a:prstGeom prst="rect">
            <a:avLst/>
          </a:prstGeom>
        </p:spPr>
        <p:txBody>
          <a:bodyPr wrap="square">
            <a:spAutoFit/>
          </a:bodyPr>
          <a:lstStyle/>
          <a:p>
            <a:pPr algn="ctr"/>
            <a:r>
              <a:rPr lang="en-US" sz="2400" b="1" dirty="0">
                <a:cs typeface="Arial" panose="020B0604020202020204" pitchFamily="34" charset="0"/>
              </a:rPr>
              <a:t>ASTER helped to </a:t>
            </a:r>
            <a:r>
              <a:rPr lang="en-US" sz="2400" b="1" dirty="0" err="1">
                <a:cs typeface="Arial" panose="020B0604020202020204" pitchFamily="34" charset="0"/>
              </a:rPr>
              <a:t>organise</a:t>
            </a:r>
            <a:r>
              <a:rPr lang="en-US" sz="2400" b="1" dirty="0">
                <a:cs typeface="Arial" panose="020B0604020202020204" pitchFamily="34" charset="0"/>
              </a:rPr>
              <a:t> solar powered computer labs!</a:t>
            </a:r>
          </a:p>
        </p:txBody>
      </p:sp>
      <p:pic>
        <p:nvPicPr>
          <p:cNvPr id="23" name="Picture 3">
            <a:extLst>
              <a:ext uri="{FF2B5EF4-FFF2-40B4-BE49-F238E27FC236}">
                <a16:creationId xmlns:a16="http://schemas.microsoft.com/office/drawing/2014/main" xmlns="" id="{ABC380DB-B4EB-402B-9338-8D5D8E6891E8}"/>
              </a:ext>
            </a:extLst>
          </p:cNvPr>
          <p:cNvPicPr>
            <a:picLocks noChangeAspect="1"/>
          </p:cNvPicPr>
          <p:nvPr/>
        </p:nvPicPr>
        <p:blipFill>
          <a:blip r:embed="rId20"/>
          <a:stretch>
            <a:fillRect/>
          </a:stretch>
        </p:blipFill>
        <p:spPr>
          <a:xfrm>
            <a:off x="6735117" y="1444377"/>
            <a:ext cx="2270566" cy="3027421"/>
          </a:xfrm>
          <a:prstGeom prst="rect">
            <a:avLst/>
          </a:prstGeom>
        </p:spPr>
      </p:pic>
      <p:pic>
        <p:nvPicPr>
          <p:cNvPr id="24" name="Picture 10">
            <a:extLst>
              <a:ext uri="{FF2B5EF4-FFF2-40B4-BE49-F238E27FC236}">
                <a16:creationId xmlns:a16="http://schemas.microsoft.com/office/drawing/2014/main" xmlns="" id="{2D4A1ADB-68C6-4155-AA2B-25F11E6560AB}"/>
              </a:ext>
            </a:extLst>
          </p:cNvPr>
          <p:cNvPicPr>
            <a:picLocks noChangeAspect="1"/>
          </p:cNvPicPr>
          <p:nvPr/>
        </p:nvPicPr>
        <p:blipFill>
          <a:blip r:embed="rId21"/>
          <a:stretch>
            <a:fillRect/>
          </a:stretch>
        </p:blipFill>
        <p:spPr>
          <a:xfrm>
            <a:off x="176522" y="1444377"/>
            <a:ext cx="6268658" cy="3047265"/>
          </a:xfrm>
          <a:prstGeom prst="rect">
            <a:avLst/>
          </a:prstGeom>
        </p:spPr>
      </p:pic>
      <p:pic>
        <p:nvPicPr>
          <p:cNvPr id="25" name="Picture 14">
            <a:extLst>
              <a:ext uri="{FF2B5EF4-FFF2-40B4-BE49-F238E27FC236}">
                <a16:creationId xmlns:a16="http://schemas.microsoft.com/office/drawing/2014/main" xmlns="" id="{A385EFDE-2667-4681-9F36-360E40CB5D85}"/>
              </a:ext>
            </a:extLst>
          </p:cNvPr>
          <p:cNvPicPr>
            <a:picLocks noChangeAspect="1"/>
          </p:cNvPicPr>
          <p:nvPr/>
        </p:nvPicPr>
        <p:blipFill>
          <a:blip r:embed="rId22"/>
          <a:stretch>
            <a:fillRect/>
          </a:stretch>
        </p:blipFill>
        <p:spPr>
          <a:xfrm>
            <a:off x="9191778" y="1444376"/>
            <a:ext cx="2270566" cy="3027421"/>
          </a:xfrm>
          <a:prstGeom prst="rect">
            <a:avLst/>
          </a:prstGeom>
        </p:spPr>
      </p:pic>
      <p:sp>
        <p:nvSpPr>
          <p:cNvPr id="26" name="TextBox 25">
            <a:extLst>
              <a:ext uri="{FF2B5EF4-FFF2-40B4-BE49-F238E27FC236}">
                <a16:creationId xmlns:a16="http://schemas.microsoft.com/office/drawing/2014/main" xmlns="" id="{2A3C0ABC-782E-1B5E-5704-3158D39B6CED}"/>
              </a:ext>
            </a:extLst>
          </p:cNvPr>
          <p:cNvSpPr txBox="1"/>
          <p:nvPr/>
        </p:nvSpPr>
        <p:spPr>
          <a:xfrm flipH="1">
            <a:off x="470482" y="4682195"/>
            <a:ext cx="5674659" cy="400110"/>
          </a:xfrm>
          <a:prstGeom prst="rect">
            <a:avLst/>
          </a:prstGeom>
          <a:noFill/>
        </p:spPr>
        <p:txBody>
          <a:bodyPr wrap="square" rtlCol="0">
            <a:spAutoFit/>
          </a:bodyPr>
          <a:lstStyle/>
          <a:p>
            <a:pPr algn="ctr"/>
            <a:r>
              <a:rPr lang="en-US" sz="2000" dirty="0"/>
              <a:t>Computer </a:t>
            </a:r>
            <a:r>
              <a:rPr lang="en-US" sz="2000" dirty="0" smtClean="0"/>
              <a:t>Lab in Uganda</a:t>
            </a:r>
            <a:endParaRPr lang="en-ID" sz="2000" dirty="0"/>
          </a:p>
        </p:txBody>
      </p:sp>
      <p:sp>
        <p:nvSpPr>
          <p:cNvPr id="28" name="TextBox 27">
            <a:extLst>
              <a:ext uri="{FF2B5EF4-FFF2-40B4-BE49-F238E27FC236}">
                <a16:creationId xmlns:a16="http://schemas.microsoft.com/office/drawing/2014/main" xmlns="" id="{4CF1D42F-302C-4AAC-C882-46BEB99B24B2}"/>
              </a:ext>
            </a:extLst>
          </p:cNvPr>
          <p:cNvSpPr txBox="1"/>
          <p:nvPr/>
        </p:nvSpPr>
        <p:spPr>
          <a:xfrm flipH="1">
            <a:off x="6145141" y="4682195"/>
            <a:ext cx="3450517" cy="400110"/>
          </a:xfrm>
          <a:prstGeom prst="rect">
            <a:avLst/>
          </a:prstGeom>
          <a:noFill/>
        </p:spPr>
        <p:txBody>
          <a:bodyPr wrap="square" rtlCol="0">
            <a:spAutoFit/>
          </a:bodyPr>
          <a:lstStyle/>
          <a:p>
            <a:pPr algn="ctr"/>
            <a:r>
              <a:rPr lang="en-US" sz="2000" dirty="0"/>
              <a:t>Solar Panels</a:t>
            </a:r>
            <a:endParaRPr lang="en-ID" sz="2000" dirty="0"/>
          </a:p>
        </p:txBody>
      </p:sp>
    </p:spTree>
    <p:extLst>
      <p:ext uri="{BB962C8B-B14F-4D97-AF65-F5344CB8AC3E}">
        <p14:creationId xmlns:p14="http://schemas.microsoft.com/office/powerpoint/2010/main" val="5373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2826415" cy="523220"/>
          </a:xfrm>
          <a:prstGeom prst="rect">
            <a:avLst/>
          </a:prstGeom>
          <a:noFill/>
        </p:spPr>
        <p:txBody>
          <a:bodyPr wrap="none" rtlCol="0">
            <a:spAutoFit/>
          </a:bodyPr>
          <a:lstStyle/>
          <a:p>
            <a:r>
              <a:rPr lang="en" sz="2800" b="1" dirty="0">
                <a:latin typeface="Cera Pro" pitchFamily="2" charset="0"/>
              </a:rPr>
              <a:t>OUR PARTNERS</a:t>
            </a:r>
            <a:endParaRPr lang="ru-RU" sz="2800" b="1" dirty="0">
              <a:latin typeface="Cera Pro" pitchFamily="2" charset="0"/>
            </a:endParaRPr>
          </a:p>
        </p:txBody>
      </p:sp>
      <p:pic>
        <p:nvPicPr>
          <p:cNvPr id="21" name="Рисунок 20">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17"/>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90ABAADD-558C-6079-E07C-9F4C734C5F0A}"/>
              </a:ext>
            </a:extLst>
          </p:cNvPr>
          <p:cNvPicPr>
            <a:picLocks noChangeAspect="1"/>
          </p:cNvPicPr>
          <p:nvPr/>
        </p:nvPicPr>
        <p:blipFill>
          <a:blip r:embed="rId18"/>
          <a:stretch>
            <a:fillRect/>
          </a:stretch>
        </p:blipFill>
        <p:spPr>
          <a:xfrm>
            <a:off x="9310342" y="5750799"/>
            <a:ext cx="477639" cy="660371"/>
          </a:xfrm>
          <a:prstGeom prst="rect">
            <a:avLst/>
          </a:prstGeom>
        </p:spPr>
      </p:pic>
      <p:pic>
        <p:nvPicPr>
          <p:cNvPr id="19"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176517" y="3244334"/>
            <a:ext cx="184731" cy="369332"/>
          </a:xfrm>
          <a:prstGeom prst="rect">
            <a:avLst/>
          </a:prstGeom>
        </p:spPr>
        <p:txBody>
          <a:bodyPr wrap="none">
            <a:spAutoFit/>
          </a:bodyPr>
          <a:lstStyle/>
          <a:p>
            <a:endParaRPr lang="ru-RU" dirty="0"/>
          </a:p>
        </p:txBody>
      </p:sp>
      <p:sp>
        <p:nvSpPr>
          <p:cNvPr id="20" name="Teardrop 1"/>
          <p:cNvSpPr/>
          <p:nvPr/>
        </p:nvSpPr>
        <p:spPr>
          <a:xfrm rot="18805991">
            <a:off x="4501840" y="2467001"/>
            <a:ext cx="338656" cy="33512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8" name="Teardrop 1">
            <a:extLst>
              <a:ext uri="{FF2B5EF4-FFF2-40B4-BE49-F238E27FC236}">
                <a16:creationId xmlns:a16="http://schemas.microsoft.com/office/drawing/2014/main" xmlns="" id="{90F9107F-BE9B-4260-B298-DDACFE901AC7}"/>
              </a:ext>
            </a:extLst>
          </p:cNvPr>
          <p:cNvSpPr/>
          <p:nvPr/>
        </p:nvSpPr>
        <p:spPr>
          <a:xfrm rot="18805991">
            <a:off x="4595333" y="2186553"/>
            <a:ext cx="338656" cy="33512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9" name="Rectangle 5">
            <a:extLst>
              <a:ext uri="{FF2B5EF4-FFF2-40B4-BE49-F238E27FC236}">
                <a16:creationId xmlns:a16="http://schemas.microsoft.com/office/drawing/2014/main" xmlns="" id="{041C67B0-93D3-D65C-CED9-D973162B8729}"/>
              </a:ext>
            </a:extLst>
          </p:cNvPr>
          <p:cNvSpPr/>
          <p:nvPr/>
        </p:nvSpPr>
        <p:spPr>
          <a:xfrm>
            <a:off x="363508" y="5251645"/>
            <a:ext cx="11464983" cy="1077218"/>
          </a:xfrm>
          <a:prstGeom prst="rect">
            <a:avLst/>
          </a:prstGeom>
        </p:spPr>
        <p:txBody>
          <a:bodyPr wrap="square">
            <a:spAutoFit/>
          </a:bodyPr>
          <a:lstStyle/>
          <a:p>
            <a:pPr algn="ctr"/>
            <a:r>
              <a:rPr lang="en-US" sz="3200" b="1" dirty="0">
                <a:cs typeface="Arial" panose="020B0604020202020204" pitchFamily="34" charset="0"/>
              </a:rPr>
              <a:t>ASTER helped organizing big computer classes using few number of personal computers!</a:t>
            </a:r>
          </a:p>
        </p:txBody>
      </p:sp>
      <p:sp>
        <p:nvSpPr>
          <p:cNvPr id="10" name="TextBox 9">
            <a:extLst>
              <a:ext uri="{FF2B5EF4-FFF2-40B4-BE49-F238E27FC236}">
                <a16:creationId xmlns:a16="http://schemas.microsoft.com/office/drawing/2014/main" xmlns="" id="{C34BF2D0-8A33-2541-9CF7-A3ABDD078540}"/>
              </a:ext>
            </a:extLst>
          </p:cNvPr>
          <p:cNvSpPr txBox="1"/>
          <p:nvPr/>
        </p:nvSpPr>
        <p:spPr>
          <a:xfrm flipH="1">
            <a:off x="1107295" y="4588459"/>
            <a:ext cx="3137810" cy="400110"/>
          </a:xfrm>
          <a:prstGeom prst="rect">
            <a:avLst/>
          </a:prstGeom>
          <a:noFill/>
        </p:spPr>
        <p:txBody>
          <a:bodyPr wrap="square" rtlCol="0">
            <a:spAutoFit/>
          </a:bodyPr>
          <a:lstStyle/>
          <a:p>
            <a:pPr algn="ctr"/>
            <a:r>
              <a:rPr lang="en-US" sz="2000" dirty="0"/>
              <a:t>24 workplaces on 2 PCs</a:t>
            </a:r>
            <a:endParaRPr lang="en-ID" sz="2000" dirty="0"/>
          </a:p>
        </p:txBody>
      </p:sp>
      <p:sp>
        <p:nvSpPr>
          <p:cNvPr id="11" name="TextBox 10">
            <a:extLst>
              <a:ext uri="{FF2B5EF4-FFF2-40B4-BE49-F238E27FC236}">
                <a16:creationId xmlns:a16="http://schemas.microsoft.com/office/drawing/2014/main" xmlns="" id="{E2479618-61D6-915B-71AD-EA68FBC6C22E}"/>
              </a:ext>
            </a:extLst>
          </p:cNvPr>
          <p:cNvSpPr txBox="1"/>
          <p:nvPr/>
        </p:nvSpPr>
        <p:spPr>
          <a:xfrm flipH="1">
            <a:off x="7468007" y="4533885"/>
            <a:ext cx="3450517" cy="400110"/>
          </a:xfrm>
          <a:prstGeom prst="rect">
            <a:avLst/>
          </a:prstGeom>
          <a:noFill/>
        </p:spPr>
        <p:txBody>
          <a:bodyPr wrap="square" rtlCol="0">
            <a:spAutoFit/>
          </a:bodyPr>
          <a:lstStyle/>
          <a:p>
            <a:pPr algn="ctr"/>
            <a:r>
              <a:rPr lang="en-US" sz="2000" dirty="0"/>
              <a:t>36 workplaces on 6 PCs</a:t>
            </a:r>
          </a:p>
        </p:txBody>
      </p:sp>
      <p:pic>
        <p:nvPicPr>
          <p:cNvPr id="12" name="Picture 6">
            <a:extLst>
              <a:ext uri="{FF2B5EF4-FFF2-40B4-BE49-F238E27FC236}">
                <a16:creationId xmlns:a16="http://schemas.microsoft.com/office/drawing/2014/main" xmlns="" id="{1284FA56-CE19-C4DE-B1B9-106BF2112E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7999" y="1357332"/>
            <a:ext cx="4096402" cy="3072302"/>
          </a:xfrm>
          <a:prstGeom prst="rect">
            <a:avLst/>
          </a:prstGeom>
        </p:spPr>
      </p:pic>
      <p:pic>
        <p:nvPicPr>
          <p:cNvPr id="13" name="Picture 8">
            <a:extLst>
              <a:ext uri="{FF2B5EF4-FFF2-40B4-BE49-F238E27FC236}">
                <a16:creationId xmlns:a16="http://schemas.microsoft.com/office/drawing/2014/main" xmlns="" id="{19DC15E9-1CD7-408B-C730-CC9DBE0582F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32449" y="1381767"/>
            <a:ext cx="6128131" cy="3073691"/>
          </a:xfrm>
          <a:prstGeom prst="rect">
            <a:avLst/>
          </a:prstGeom>
        </p:spPr>
      </p:pic>
    </p:spTree>
    <p:extLst>
      <p:ext uri="{BB962C8B-B14F-4D97-AF65-F5344CB8AC3E}">
        <p14:creationId xmlns:p14="http://schemas.microsoft.com/office/powerpoint/2010/main" val="4259403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6A4294-66C6-504F-B471-5F72654527C1}"/>
              </a:ext>
            </a:extLst>
          </p:cNvPr>
          <p:cNvSpPr txBox="1"/>
          <p:nvPr/>
        </p:nvSpPr>
        <p:spPr>
          <a:xfrm>
            <a:off x="533400" y="931535"/>
            <a:ext cx="2826415" cy="523220"/>
          </a:xfrm>
          <a:prstGeom prst="rect">
            <a:avLst/>
          </a:prstGeom>
          <a:noFill/>
        </p:spPr>
        <p:txBody>
          <a:bodyPr wrap="none" rtlCol="0">
            <a:spAutoFit/>
          </a:bodyPr>
          <a:lstStyle/>
          <a:p>
            <a:r>
              <a:rPr lang="en" sz="2800" b="1" dirty="0">
                <a:latin typeface="Cera Pro" pitchFamily="2" charset="0"/>
              </a:rPr>
              <a:t>OUR PARTNERS</a:t>
            </a:r>
            <a:endParaRPr lang="ru-RU" sz="2800" b="1" dirty="0">
              <a:latin typeface="Cera Pro" pitchFamily="2" charset="0"/>
            </a:endParaRPr>
          </a:p>
        </p:txBody>
      </p:sp>
      <p:pic>
        <p:nvPicPr>
          <p:cNvPr id="21" name="Рисунок 20">
            <a:extLst>
              <a:ext uri="{FF2B5EF4-FFF2-40B4-BE49-F238E27FC236}">
                <a16:creationId xmlns:a16="http://schemas.microsoft.com/office/drawing/2014/main" xmlns="" id="{F743937C-BD32-D344-A14F-2A754A819631}"/>
              </a:ext>
            </a:extLst>
          </p:cNvPr>
          <p:cNvPicPr>
            <a:picLocks noChangeAspect="1"/>
          </p:cNvPicPr>
          <p:nvPr/>
        </p:nvPicPr>
        <p:blipFill>
          <a:blip r:embed="rId2">
            <a:extLst>
              <a:ext uri="{96DAC541-7B7A-43D3-8B79-37D633B846F1}">
                <asvg:svgBlip xmlns:asvg="http://schemas.microsoft.com/office/drawing/2016/SVG/main" xmlns="" r:embed="rId17"/>
              </a:ext>
            </a:extLst>
          </a:blip>
          <a:stretch>
            <a:fillRect/>
          </a:stretch>
        </p:blipFill>
        <p:spPr>
          <a:xfrm>
            <a:off x="9966327" y="5955889"/>
            <a:ext cx="1566862" cy="321958"/>
          </a:xfrm>
          <a:prstGeom prst="rect">
            <a:avLst/>
          </a:prstGeom>
        </p:spPr>
      </p:pic>
      <p:pic>
        <p:nvPicPr>
          <p:cNvPr id="2" name="Рисунок 1">
            <a:extLst>
              <a:ext uri="{FF2B5EF4-FFF2-40B4-BE49-F238E27FC236}">
                <a16:creationId xmlns:a16="http://schemas.microsoft.com/office/drawing/2014/main" xmlns="" id="{90ABAADD-558C-6079-E07C-9F4C734C5F0A}"/>
              </a:ext>
            </a:extLst>
          </p:cNvPr>
          <p:cNvPicPr>
            <a:picLocks noChangeAspect="1"/>
          </p:cNvPicPr>
          <p:nvPr/>
        </p:nvPicPr>
        <p:blipFill>
          <a:blip r:embed="rId18"/>
          <a:stretch>
            <a:fillRect/>
          </a:stretch>
        </p:blipFill>
        <p:spPr>
          <a:xfrm>
            <a:off x="9310342" y="5750799"/>
            <a:ext cx="477639" cy="660371"/>
          </a:xfrm>
          <a:prstGeom prst="rect">
            <a:avLst/>
          </a:prstGeom>
        </p:spPr>
      </p:pic>
      <p:pic>
        <p:nvPicPr>
          <p:cNvPr id="19"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08307" y="520867"/>
            <a:ext cx="2309050" cy="9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176517" y="3244334"/>
            <a:ext cx="184731" cy="369332"/>
          </a:xfrm>
          <a:prstGeom prst="rect">
            <a:avLst/>
          </a:prstGeom>
        </p:spPr>
        <p:txBody>
          <a:bodyPr wrap="none">
            <a:spAutoFit/>
          </a:bodyPr>
          <a:lstStyle/>
          <a:p>
            <a:endParaRPr lang="ru-RU" dirty="0"/>
          </a:p>
        </p:txBody>
      </p:sp>
      <p:sp>
        <p:nvSpPr>
          <p:cNvPr id="20" name="Teardrop 1"/>
          <p:cNvSpPr/>
          <p:nvPr/>
        </p:nvSpPr>
        <p:spPr>
          <a:xfrm rot="18805991">
            <a:off x="4501840" y="2467001"/>
            <a:ext cx="338656" cy="33512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8" name="Title 1">
            <a:extLst>
              <a:ext uri="{FF2B5EF4-FFF2-40B4-BE49-F238E27FC236}">
                <a16:creationId xmlns:a16="http://schemas.microsoft.com/office/drawing/2014/main" xmlns="" id="{3455B3EE-2C9A-977B-DDCD-EA89245124E6}"/>
              </a:ext>
            </a:extLst>
          </p:cNvPr>
          <p:cNvSpPr txBox="1">
            <a:spLocks/>
          </p:cNvSpPr>
          <p:nvPr/>
        </p:nvSpPr>
        <p:spPr>
          <a:xfrm>
            <a:off x="2321739" y="1727053"/>
            <a:ext cx="7119041" cy="312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t>Belgium. Training Center. 6 seats on 1 PC</a:t>
            </a:r>
            <a:endParaRPr lang="en-ID" sz="2400" dirty="0"/>
          </a:p>
        </p:txBody>
      </p:sp>
      <p:pic>
        <p:nvPicPr>
          <p:cNvPr id="9" name="Content Placeholder 4">
            <a:extLst>
              <a:ext uri="{FF2B5EF4-FFF2-40B4-BE49-F238E27FC236}">
                <a16:creationId xmlns:a16="http://schemas.microsoft.com/office/drawing/2014/main" xmlns="" id="{860EC206-076B-1E6E-605F-4B6572056F2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52178" y="2039377"/>
            <a:ext cx="6858164" cy="4371793"/>
          </a:xfrm>
          <a:prstGeom prst="rect">
            <a:avLst/>
          </a:prstGeom>
        </p:spPr>
      </p:pic>
    </p:spTree>
    <p:extLst>
      <p:ext uri="{BB962C8B-B14F-4D97-AF65-F5344CB8AC3E}">
        <p14:creationId xmlns:p14="http://schemas.microsoft.com/office/powerpoint/2010/main" val="275671129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519</Words>
  <Application>Microsoft Office PowerPoint</Application>
  <PresentationFormat>Произвольный</PresentationFormat>
  <Paragraphs>57</Paragraphs>
  <Slides>13</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13</vt:i4>
      </vt:variant>
    </vt:vector>
  </HeadingPairs>
  <TitlesOfParts>
    <vt:vector size="15" baseType="lpstr">
      <vt:lpstr>Тема Office</vt:lpstr>
      <vt:lpstr>Bitmap 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ДНС</cp:lastModifiedBy>
  <cp:revision>19</cp:revision>
  <dcterms:created xsi:type="dcterms:W3CDTF">2023-11-14T07:22:10Z</dcterms:created>
  <dcterms:modified xsi:type="dcterms:W3CDTF">2024-04-18T21:19:52Z</dcterms:modified>
</cp:coreProperties>
</file>