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1" r:id="rId5"/>
    <p:sldId id="264" r:id="rId6"/>
    <p:sldId id="267" r:id="rId7"/>
    <p:sldId id="269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9D9F"/>
    <a:srgbClr val="E73439"/>
    <a:srgbClr val="EF2B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6281"/>
  </p:normalViewPr>
  <p:slideViewPr>
    <p:cSldViewPr snapToGrid="0" snapToObjects="1" showGuides="1">
      <p:cViewPr varScale="1">
        <p:scale>
          <a:sx n="114" d="100"/>
          <a:sy n="114" d="100"/>
        </p:scale>
        <p:origin x="-846" y="-102"/>
      </p:cViewPr>
      <p:guideLst>
        <p:guide orient="horz" pos="1275"/>
        <p:guide pos="7265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702CE7A-BC54-854E-826B-99B551409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7150" y="764651"/>
            <a:ext cx="3981450" cy="60933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68E9DA9-4DDB-5444-93FD-80F19AE06B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32158" y="648989"/>
            <a:ext cx="2015793" cy="4142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5677F2-4D67-6AEC-7BEC-D8E640DA0A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6223" y="339862"/>
            <a:ext cx="614492" cy="8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9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D3081-A76A-7144-873A-65324F6F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D40C00-5F54-1E49-ABA2-C9C05E72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0B6461-602E-FD49-BF79-CEC646A8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A55FBB-E42E-1C49-8544-57B3BAD6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19F3EC-2BEB-6840-A9FC-011991EE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B685C91-9278-9041-B36C-659B83C3E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78C597-2D6B-8542-97F9-6ECF06097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1743FC-2BEA-5E45-A4FF-FF4640B8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35090E-1F7D-8846-9D98-5550A4FD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6A2815-3148-4941-BDC2-39A30DE5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5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0C675F-CB16-FD4E-9063-30A86A87E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0962" y="548640"/>
            <a:ext cx="4420117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3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xmlns="" id="{2B09B737-CE1F-4F44-AC03-E1071B1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5975350"/>
            <a:ext cx="2743200" cy="365125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Cera Pro" pitchFamily="2" charset="0"/>
              </a:defRPr>
            </a:lvl1pPr>
          </a:lstStyle>
          <a:p>
            <a:fld id="{43D4AB68-AA0B-BC41-9B56-72209301C5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9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F5804E-417E-E844-BA41-43BE04A7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CB6696-0EE7-B04A-9727-C5608178E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877D3D-1BF1-0745-9463-E250162E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23D6A1-BC0B-EE47-B4A4-9C720D2B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765FF9-D4EB-104E-9083-138E59F6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642519-4435-F74F-9272-008FF3AA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29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245ED-21B6-224C-9507-4063969C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9B3BAC-6D97-4841-B96A-11A04C041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B66866-843B-3145-9D8D-4CD7C704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669CBF-A549-854A-98FC-9ABB88891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BF1231-73FA-C243-8EAF-8A60FCCBA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4230354-EA4D-A44C-BD99-4A04BBE2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B54716-891F-664F-8EA8-D5E78324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51EBD2-FC3D-9A43-8484-8B457C32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9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0FAE7-1BB3-6344-AFE6-7A859768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DD85882-1089-3A48-BAD1-8876676C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090761-95C3-7E4B-BA61-B10E2BC9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A70BD7-6DA0-DC44-99DC-CB065D77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0320E3-B222-9144-8A91-DF84C58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AAD062D-3835-B64D-B3B5-7FF87B45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6D95B9-9019-4248-9718-261C8C73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68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AF44C0-29E1-4B4F-88AA-6232C980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9F526E-CEE8-1647-8BAC-89376C4C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A2C8D-9783-E046-86B9-9D91A5953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F99B11-E78F-3E41-81F6-39BD9887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8C4669-0217-5C4A-BA75-288EADDA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21E833-668D-D149-8111-BE0D1F90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08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45D60-010D-FE4D-9D14-F2102A97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EAFA44-AC5A-B540-A1CD-729C17AE0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E3662E-1544-2A4D-85F0-AFD1A867F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4D290D-9922-8B43-8E2F-476E69B0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CFDE01-39F9-A644-9A86-36E5F434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F7D5C0-B956-5244-A752-62F12097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32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FF812-6030-FD47-9537-16968F61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D3F906-D560-D745-B636-3F1BF19D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1F2A6-8B8E-D340-AF91-3B057197F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D706-4515-DC4D-AFFB-9DEB0C8EDF3C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10EB11-6A7B-3A40-AF63-28B696D1F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B95B91-E2F6-124D-8F0F-3743E216E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B68-AA0B-BC41-9B56-72209301C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9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sv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sv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sv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899E01-5833-584A-90D1-979AA8974591}"/>
              </a:ext>
            </a:extLst>
          </p:cNvPr>
          <p:cNvSpPr txBox="1"/>
          <p:nvPr/>
        </p:nvSpPr>
        <p:spPr>
          <a:xfrm>
            <a:off x="839788" y="4454027"/>
            <a:ext cx="1623201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" sz="3600" b="1" dirty="0">
                <a:effectLst/>
                <a:latin typeface="Cera Pro" pitchFamily="2" charset="0"/>
              </a:rPr>
              <a:t>Darin, LLC</a:t>
            </a:r>
            <a:endParaRPr lang="ru-RU" sz="3600" b="1" dirty="0">
              <a:latin typeface="Cera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0C2B78-98E5-7440-9FB3-BA261A54CCBD}"/>
              </a:ext>
            </a:extLst>
          </p:cNvPr>
          <p:cNvSpPr txBox="1"/>
          <p:nvPr/>
        </p:nvSpPr>
        <p:spPr>
          <a:xfrm>
            <a:off x="839788" y="5564394"/>
            <a:ext cx="1770678" cy="7078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000" dirty="0">
                <a:latin typeface="CeraPro-Medium"/>
                <a:cs typeface="CeraPro-Medium"/>
              </a:rPr>
              <a:t>Tehran, Iran</a:t>
            </a:r>
            <a:endParaRPr lang="ru-RU" sz="2000" dirty="0">
              <a:latin typeface="CeraPro-Medium"/>
              <a:cs typeface="CeraPro-Medium"/>
            </a:endParaRPr>
          </a:p>
          <a:p>
            <a:r>
              <a:rPr lang="en" sz="2000" dirty="0">
                <a:latin typeface="CeraPro-Medium"/>
                <a:cs typeface="CeraPro-Medium"/>
              </a:rPr>
              <a:t>May 6-8, 2024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BB63903-70EC-0B4F-82A0-4E34F617E56B}"/>
              </a:ext>
            </a:extLst>
          </p:cNvPr>
          <p:cNvCxnSpPr>
            <a:cxnSpLocks/>
          </p:cNvCxnSpPr>
          <p:nvPr/>
        </p:nvCxnSpPr>
        <p:spPr>
          <a:xfrm>
            <a:off x="839788" y="5282652"/>
            <a:ext cx="3107372" cy="0"/>
          </a:xfrm>
          <a:prstGeom prst="line">
            <a:avLst/>
          </a:prstGeom>
          <a:ln w="38100">
            <a:solidFill>
              <a:srgbClr val="E73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2024-04-16 - Логотип Da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5" y="2401531"/>
            <a:ext cx="4611155" cy="12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15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35184E-5215-BD41-A066-ECBC4BAFD0AF}"/>
              </a:ext>
            </a:extLst>
          </p:cNvPr>
          <p:cNvSpPr txBox="1"/>
          <p:nvPr/>
        </p:nvSpPr>
        <p:spPr>
          <a:xfrm>
            <a:off x="4271966" y="2721429"/>
            <a:ext cx="73532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05100" algn="l"/>
              </a:tabLst>
            </a:pPr>
            <a:r>
              <a:rPr lang="en" sz="2800" b="1" dirty="0">
                <a:solidFill>
                  <a:srgbClr val="E73439"/>
                </a:solidFill>
                <a:latin typeface="Cera Pro" pitchFamily="2" charset="0"/>
              </a:rPr>
              <a:t>ABOUT THE COMPANY</a:t>
            </a:r>
          </a:p>
          <a:p>
            <a:endParaRPr lang="en" sz="1600" b="1" dirty="0">
              <a:solidFill>
                <a:schemeClr val="tx1"/>
              </a:solidFill>
              <a:latin typeface="Cera Pro" pitchFamily="2" charset="0"/>
            </a:endParaRPr>
          </a:p>
          <a:p>
            <a:pPr algn="just"/>
            <a:r>
              <a:rPr lang="en-US" sz="1600" dirty="0">
                <a:latin typeface="Cera Pro" pitchFamily="2" charset="0"/>
              </a:rPr>
              <a:t>DARIN is a registered trademark of a domestic manufacturer of equipment for swimming pools. The company "Darin" LLC was founded in 2006 and is the oldest among the manufacturers of this equipment in Russia.</a:t>
            </a:r>
            <a:endParaRPr lang="ru-RU" sz="1600" dirty="0">
              <a:solidFill>
                <a:schemeClr val="tx1"/>
              </a:solidFill>
              <a:latin typeface="Cera Pr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2548C8-F599-2EF6-2186-1178CF7D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6" name="Рисунок 5" descr="2024-04-16 - Логотип D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08" y="684898"/>
            <a:ext cx="3361102" cy="8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6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94CDC4-0C7C-1840-BFEC-9DE0C7EF1CA9}"/>
              </a:ext>
            </a:extLst>
          </p:cNvPr>
          <p:cNvSpPr txBox="1"/>
          <p:nvPr/>
        </p:nvSpPr>
        <p:spPr>
          <a:xfrm>
            <a:off x="533400" y="931535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OUR COMPANY 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1110BD-7734-D34C-ACF4-33429D91E38A}"/>
              </a:ext>
            </a:extLst>
          </p:cNvPr>
          <p:cNvSpPr txBox="1"/>
          <p:nvPr/>
        </p:nvSpPr>
        <p:spPr>
          <a:xfrm>
            <a:off x="533400" y="2449286"/>
            <a:ext cx="4451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era Pro" pitchFamily="2" charset="0"/>
              </a:rPr>
              <a:t>Our company has a design department, a production base, which makes up a full cycle of our own production. The service department provides technical support during the installation and operation of equipment, carries out warranty and post-warranty repairs, the constant availability of spare parts and components - all this together allows us to confidently give a 2-year warranty for our products and serves as a guarantee of many years of operation of our equipment.</a:t>
            </a:r>
          </a:p>
          <a:p>
            <a:pPr algn="just"/>
            <a:r>
              <a:rPr lang="en-US" dirty="0">
                <a:latin typeface="Cera Pro" pitchFamily="2" charset="0"/>
              </a:rPr>
              <a:t> </a:t>
            </a:r>
            <a:endParaRPr lang="ru-RU" dirty="0">
              <a:latin typeface="Cera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CD09A9-230A-7F48-A1E2-44E7E46EF8ED}"/>
              </a:ext>
            </a:extLst>
          </p:cNvPr>
          <p:cNvSpPr txBox="1"/>
          <p:nvPr/>
        </p:nvSpPr>
        <p:spPr>
          <a:xfrm>
            <a:off x="5686426" y="2449286"/>
            <a:ext cx="584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ru-RU" dirty="0">
                <a:latin typeface="Cera Pro" pitchFamily="2" charset="0"/>
              </a:rPr>
              <a:t>     </a:t>
            </a:r>
            <a:r>
              <a:rPr lang="en-US" dirty="0">
                <a:latin typeface="Cera Pro" pitchFamily="2" charset="0"/>
              </a:rPr>
              <a:t>DARIN today is a friendly team of like-minded people with ambitious plans for further development.</a:t>
            </a:r>
            <a:endParaRPr lang="ru-RU" dirty="0">
              <a:latin typeface="Cera Pro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4A2D2E-5787-2DF1-C83D-4724BCF54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8" name="Рисунок 7" descr="2024-04-16 - Логотип D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08" y="684898"/>
            <a:ext cx="3361102" cy="8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14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A4294-66C6-504F-B471-5F72654527C1}"/>
              </a:ext>
            </a:extLst>
          </p:cNvPr>
          <p:cNvSpPr txBox="1"/>
          <p:nvPr/>
        </p:nvSpPr>
        <p:spPr>
          <a:xfrm>
            <a:off x="533400" y="496095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COMPANY PRODUCTS</a:t>
            </a:r>
            <a:endParaRPr lang="ru-RU" sz="2800" b="1" dirty="0">
              <a:latin typeface="Cera Pr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BBF30C-F0E3-EC48-921C-7049D9785386}"/>
              </a:ext>
            </a:extLst>
          </p:cNvPr>
          <p:cNvSpPr txBox="1"/>
          <p:nvPr/>
        </p:nvSpPr>
        <p:spPr>
          <a:xfrm>
            <a:off x="533400" y="1177310"/>
            <a:ext cx="1103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era Pro" pitchFamily="2" charset="0"/>
              </a:rPr>
              <a:t>Manufactures products for swimming pools, fountains with a 2-year warranty:</a:t>
            </a:r>
          </a:p>
          <a:p>
            <a:pPr algn="just"/>
            <a:r>
              <a:rPr lang="ru-RU" dirty="0">
                <a:latin typeface="Cera Pro" pitchFamily="2" charset="0"/>
              </a:rPr>
              <a:t>-</a:t>
            </a:r>
            <a:r>
              <a:rPr lang="en-US" dirty="0">
                <a:latin typeface="Cera Pro" pitchFamily="2" charset="0"/>
              </a:rPr>
              <a:t>  automatic control and regulating stations to maintain water in preset parameters (free chlorine, pH, Redox) with membrane and peristaltic pumps;</a:t>
            </a:r>
          </a:p>
          <a:p>
            <a:pPr algn="just"/>
            <a:r>
              <a:rPr lang="ru-RU" dirty="0">
                <a:latin typeface="Cera Pro" pitchFamily="2" charset="0"/>
              </a:rPr>
              <a:t>-  </a:t>
            </a:r>
            <a:r>
              <a:rPr lang="en-US" dirty="0">
                <a:latin typeface="Cera Pro" pitchFamily="2" charset="0"/>
              </a:rPr>
              <a:t>control devices for filtering, heating and water level in swimming pools;</a:t>
            </a:r>
          </a:p>
          <a:p>
            <a:pPr algn="just"/>
            <a:r>
              <a:rPr lang="ru-RU" dirty="0">
                <a:latin typeface="Cera Pro" pitchFamily="2" charset="0"/>
              </a:rPr>
              <a:t>-  </a:t>
            </a:r>
            <a:r>
              <a:rPr lang="en-US" dirty="0">
                <a:latin typeface="Cera Pro" pitchFamily="2" charset="0"/>
              </a:rPr>
              <a:t>automatic filter backwash units for 6-way valves and 5-way valve groups with electric drive or pneumatic drive;</a:t>
            </a:r>
          </a:p>
          <a:p>
            <a:pPr algn="just"/>
            <a:r>
              <a:rPr lang="ru-RU" dirty="0">
                <a:latin typeface="Cera Pro" pitchFamily="2" charset="0"/>
              </a:rPr>
              <a:t>-  </a:t>
            </a:r>
            <a:r>
              <a:rPr lang="en-US" dirty="0">
                <a:latin typeface="Cera Pro" pitchFamily="2" charset="0"/>
              </a:rPr>
              <a:t>level sensors for overflow tanks (conductometric, float). </a:t>
            </a:r>
          </a:p>
          <a:p>
            <a:pPr algn="just"/>
            <a:r>
              <a:rPr lang="ru-RU" dirty="0">
                <a:latin typeface="Cera Pro" pitchFamily="2" charset="0"/>
              </a:rPr>
              <a:t>-  </a:t>
            </a:r>
            <a:r>
              <a:rPr lang="en-US" dirty="0">
                <a:latin typeface="Cera Pro" pitchFamily="2" charset="0"/>
              </a:rPr>
              <a:t>software for remote dispatching of an object from a smartphone, tablet, computer.</a:t>
            </a:r>
            <a:endParaRPr lang="ru-RU" dirty="0">
              <a:latin typeface="Cera Pro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A60712-8B30-FD1B-7348-EFC1F926F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4" name="Рисунок 13" descr="2024-04-16 - Логотип D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08" y="380090"/>
            <a:ext cx="3361102" cy="899449"/>
          </a:xfrm>
          <a:prstGeom prst="rect">
            <a:avLst/>
          </a:prstGeom>
        </p:spPr>
      </p:pic>
      <p:pic>
        <p:nvPicPr>
          <p:cNvPr id="15" name="Рисунок 14" descr="Кристал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07" y="3174959"/>
            <a:ext cx="3786605" cy="3544684"/>
          </a:xfrm>
          <a:prstGeom prst="rect">
            <a:avLst/>
          </a:prstGeom>
        </p:spPr>
      </p:pic>
      <p:pic>
        <p:nvPicPr>
          <p:cNvPr id="17" name="Рисунок 16" descr="Масте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323" y="3897091"/>
            <a:ext cx="2054579" cy="1575177"/>
          </a:xfrm>
          <a:prstGeom prst="rect">
            <a:avLst/>
          </a:prstGeom>
        </p:spPr>
      </p:pic>
      <p:pic>
        <p:nvPicPr>
          <p:cNvPr id="18" name="Рисунок 17" descr="Мон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586" y="3287829"/>
            <a:ext cx="2655155" cy="3318944"/>
          </a:xfrm>
          <a:prstGeom prst="rect">
            <a:avLst/>
          </a:prstGeom>
        </p:spPr>
      </p:pic>
      <p:pic>
        <p:nvPicPr>
          <p:cNvPr id="19" name="Рисунок 18" descr="Комплект датчиков уровня, 5ш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9881" y="3555551"/>
            <a:ext cx="2797629" cy="2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86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OUR PARTNERS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ABAADD-558C-6079-E07C-9F4C734C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9" name="Рисунок 18" descr="2024-04-16 - Логотип D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08" y="684898"/>
            <a:ext cx="3361102" cy="899449"/>
          </a:xfrm>
          <a:prstGeom prst="rect">
            <a:avLst/>
          </a:prstGeom>
        </p:spPr>
      </p:pic>
      <p:pic>
        <p:nvPicPr>
          <p:cNvPr id="20" name="Рисунок 19" descr="Logo - Dinote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58" y="3146843"/>
            <a:ext cx="2768114" cy="2768114"/>
          </a:xfrm>
          <a:prstGeom prst="rect">
            <a:avLst/>
          </a:prstGeom>
        </p:spPr>
      </p:pic>
      <p:pic>
        <p:nvPicPr>
          <p:cNvPr id="22" name="Рисунок 21" descr="Logo - Eme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5511" y="1689326"/>
            <a:ext cx="3131004" cy="3131004"/>
          </a:xfrm>
          <a:prstGeom prst="rect">
            <a:avLst/>
          </a:prstGeom>
        </p:spPr>
      </p:pic>
      <p:pic>
        <p:nvPicPr>
          <p:cNvPr id="23" name="Рисунок 22" descr="Logo - FineTe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404" y="3146843"/>
            <a:ext cx="3131004" cy="3131004"/>
          </a:xfrm>
          <a:prstGeom prst="rect">
            <a:avLst/>
          </a:prstGeom>
        </p:spPr>
      </p:pic>
      <p:pic>
        <p:nvPicPr>
          <p:cNvPr id="24" name="Рисунок 23" descr="Logo - Peraqu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3592" y="1689326"/>
            <a:ext cx="3043918" cy="30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3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OUR CLIENTS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18A469-409C-26F8-3397-337497A4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2" name="Рисунок 11" descr="2024-04-16 - Логотип D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291" y="684898"/>
            <a:ext cx="3361102" cy="899449"/>
          </a:xfrm>
          <a:prstGeom prst="rect">
            <a:avLst/>
          </a:prstGeom>
        </p:spPr>
      </p:pic>
      <p:pic>
        <p:nvPicPr>
          <p:cNvPr id="14" name="Рисунок 13" descr="Logo - Kreml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53" y="1890923"/>
            <a:ext cx="3037089" cy="1285081"/>
          </a:xfrm>
          <a:prstGeom prst="rect">
            <a:avLst/>
          </a:prstGeom>
        </p:spPr>
      </p:pic>
      <p:pic>
        <p:nvPicPr>
          <p:cNvPr id="17" name="Рисунок 16" descr="Logo - Dinam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464" y="3883899"/>
            <a:ext cx="3993755" cy="1601060"/>
          </a:xfrm>
          <a:prstGeom prst="rect">
            <a:avLst/>
          </a:prstGeom>
        </p:spPr>
      </p:pic>
      <p:pic>
        <p:nvPicPr>
          <p:cNvPr id="18" name="Рисунок 17" descr="Logo - Mgim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001" y="1984716"/>
            <a:ext cx="3373290" cy="1191288"/>
          </a:xfrm>
          <a:prstGeom prst="rect">
            <a:avLst/>
          </a:prstGeom>
        </p:spPr>
      </p:pic>
      <p:pic>
        <p:nvPicPr>
          <p:cNvPr id="19" name="Рисунок 18" descr="Logo - Toms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0761" y="3883899"/>
            <a:ext cx="3185392" cy="16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64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k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6" y="282892"/>
            <a:ext cx="10608808" cy="6314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A4294-66C6-504F-B471-5F72654527C1}"/>
              </a:ext>
            </a:extLst>
          </p:cNvPr>
          <p:cNvSpPr txBox="1"/>
          <p:nvPr/>
        </p:nvSpPr>
        <p:spPr>
          <a:xfrm>
            <a:off x="533400" y="931535"/>
            <a:ext cx="39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PROJECT GEOGRAPHY</a:t>
            </a:r>
            <a:endParaRPr lang="ru-RU" sz="2800" b="1" dirty="0">
              <a:latin typeface="Cera Pr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DE6E6B-BFE4-EB43-9A6D-DF1A5541A96D}"/>
              </a:ext>
            </a:extLst>
          </p:cNvPr>
          <p:cNvSpPr txBox="1"/>
          <p:nvPr/>
        </p:nvSpPr>
        <p:spPr>
          <a:xfrm>
            <a:off x="5170714" y="2547255"/>
            <a:ext cx="126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en" sz="2400" dirty="0">
                <a:latin typeface="Cera Pro" pitchFamily="2" charset="0"/>
              </a:rPr>
              <a:t>Astana </a:t>
            </a:r>
            <a:endParaRPr lang="ru-RU" sz="2400" dirty="0">
              <a:latin typeface="Cera Pro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C1DB84-EE97-16CC-1ED8-F1B631ADB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3" name="Рисунок 12" descr="2024-04-16 - Логотип Dar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152" y="684898"/>
            <a:ext cx="3361102" cy="8994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DE6E6B-BFE4-EB43-9A6D-DF1A5541A96D}"/>
              </a:ext>
            </a:extLst>
          </p:cNvPr>
          <p:cNvSpPr txBox="1"/>
          <p:nvPr/>
        </p:nvSpPr>
        <p:spPr>
          <a:xfrm>
            <a:off x="5377544" y="3200397"/>
            <a:ext cx="126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en" sz="2400" dirty="0">
                <a:latin typeface="Cera Pro" pitchFamily="2" charset="0"/>
              </a:rPr>
              <a:t>Bishkek </a:t>
            </a:r>
            <a:endParaRPr lang="ru-RU" sz="2400" dirty="0">
              <a:latin typeface="Cera Pr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DE6E6B-BFE4-EB43-9A6D-DF1A5541A96D}"/>
              </a:ext>
            </a:extLst>
          </p:cNvPr>
          <p:cNvSpPr txBox="1"/>
          <p:nvPr/>
        </p:nvSpPr>
        <p:spPr>
          <a:xfrm>
            <a:off x="5040090" y="3662062"/>
            <a:ext cx="139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en" sz="2400" dirty="0">
                <a:latin typeface="Cera Pro" pitchFamily="2" charset="0"/>
              </a:rPr>
              <a:t>Tashkent </a:t>
            </a:r>
            <a:endParaRPr lang="ru-RU" sz="2400" dirty="0">
              <a:latin typeface="Cera Pr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DE6E6B-BFE4-EB43-9A6D-DF1A5541A96D}"/>
              </a:ext>
            </a:extLst>
          </p:cNvPr>
          <p:cNvSpPr txBox="1"/>
          <p:nvPr/>
        </p:nvSpPr>
        <p:spPr>
          <a:xfrm>
            <a:off x="3401792" y="3683834"/>
            <a:ext cx="8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en" sz="2400" dirty="0">
                <a:latin typeface="Cera Pro" pitchFamily="2" charset="0"/>
              </a:rPr>
              <a:t>Baku </a:t>
            </a:r>
            <a:endParaRPr lang="ru-RU" sz="2400" dirty="0">
              <a:latin typeface="Cera Pro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DE6E6B-BFE4-EB43-9A6D-DF1A5541A96D}"/>
              </a:ext>
            </a:extLst>
          </p:cNvPr>
          <p:cNvSpPr txBox="1"/>
          <p:nvPr/>
        </p:nvSpPr>
        <p:spPr>
          <a:xfrm>
            <a:off x="4174676" y="4080183"/>
            <a:ext cx="126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en" sz="2400" dirty="0">
                <a:latin typeface="Cera Pro" pitchFamily="2" charset="0"/>
              </a:rPr>
              <a:t>Tehran </a:t>
            </a:r>
            <a:endParaRPr lang="ru-RU" sz="2400" dirty="0">
              <a:latin typeface="Cera Pr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DE6E6B-BFE4-EB43-9A6D-DF1A5541A96D}"/>
              </a:ext>
            </a:extLst>
          </p:cNvPr>
          <p:cNvSpPr txBox="1"/>
          <p:nvPr/>
        </p:nvSpPr>
        <p:spPr>
          <a:xfrm>
            <a:off x="2903450" y="2079175"/>
            <a:ext cx="126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73439"/>
              </a:buClr>
            </a:pPr>
            <a:r>
              <a:rPr lang="en" sz="2400" dirty="0">
                <a:latin typeface="Cera Pro" pitchFamily="2" charset="0"/>
              </a:rPr>
              <a:t>Moscow </a:t>
            </a:r>
            <a:endParaRPr lang="ru-RU" sz="2400" dirty="0">
              <a:latin typeface="Cera Pro" pitchFamily="2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34220" y="2500746"/>
            <a:ext cx="622344" cy="11814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60885" y="2478556"/>
            <a:ext cx="1679206" cy="11835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376481" y="2448385"/>
            <a:ext cx="1996536" cy="10371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88544" y="2424232"/>
            <a:ext cx="1726664" cy="4230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05;p10">
            <a:extLst>
              <a:ext uri="{FF2B5EF4-FFF2-40B4-BE49-F238E27FC236}">
                <a16:creationId xmlns:a16="http://schemas.microsoft.com/office/drawing/2014/main" xmlns="" id="{11FB23D5-3250-0946-BC0C-112820A3CE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28" t="10124" r="37077" b="30741"/>
          <a:stretch/>
        </p:blipFill>
        <p:spPr>
          <a:xfrm>
            <a:off x="4882696" y="0"/>
            <a:ext cx="6650493" cy="527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F2AC11-E773-5946-BCE1-848AD05920C3}"/>
              </a:ext>
            </a:extLst>
          </p:cNvPr>
          <p:cNvSpPr txBox="1"/>
          <p:nvPr/>
        </p:nvSpPr>
        <p:spPr>
          <a:xfrm>
            <a:off x="1249693" y="3176667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_tradnl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www.</a:t>
            </a:r>
            <a:r>
              <a:rPr lang="en-US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darin7.</a:t>
            </a:r>
            <a:r>
              <a:rPr lang="es-ES_tradnl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ru</a:t>
            </a:r>
            <a:r>
              <a:rPr lang="ru-RU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_tradnl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info@darin7.ru</a:t>
            </a:r>
            <a:endParaRPr lang="ru-RU" sz="2400" kern="100" dirty="0">
              <a:effectLst/>
              <a:latin typeface="CERAPRO-MEDIUM" pitchFamily="2" charset="0"/>
              <a:ea typeface="DengXia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_tradnl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+7 495 </a:t>
            </a:r>
            <a:r>
              <a:rPr lang="es-ES_tradnl" sz="2400" kern="100" dirty="0"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983</a:t>
            </a:r>
            <a:r>
              <a:rPr lang="es-ES_tradnl" sz="2400" kern="100" dirty="0">
                <a:effectLst/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10 83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_tradnl" sz="2400" kern="100" dirty="0">
                <a:latin typeface="CERAPRO-MEDIUM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+7 916 624 09 79</a:t>
            </a:r>
            <a:endParaRPr lang="ru-RU" sz="2400" kern="100" dirty="0">
              <a:effectLst/>
              <a:latin typeface="CERAPRO-MEDIUM" pitchFamily="2" charset="0"/>
              <a:ea typeface="DengXia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xmlns="" id="{3D2EEA37-D751-4448-A91B-69E9367C8FEF}"/>
              </a:ext>
            </a:extLst>
          </p:cNvPr>
          <p:cNvSpPr/>
          <p:nvPr/>
        </p:nvSpPr>
        <p:spPr>
          <a:xfrm>
            <a:off x="620419" y="3298848"/>
            <a:ext cx="469816" cy="465764"/>
          </a:xfrm>
          <a:custGeom>
            <a:avLst/>
            <a:gdLst>
              <a:gd name="connsiteX0" fmla="*/ 43885 w 469816"/>
              <a:gd name="connsiteY0" fmla="*/ 211708 h 465764"/>
              <a:gd name="connsiteX1" fmla="*/ 86754 w 469816"/>
              <a:gd name="connsiteY1" fmla="*/ 111495 h 465764"/>
              <a:gd name="connsiteX2" fmla="*/ 177931 w 469816"/>
              <a:gd name="connsiteY2" fmla="*/ 50849 h 465764"/>
              <a:gd name="connsiteX3" fmla="*/ 128751 w 469816"/>
              <a:gd name="connsiteY3" fmla="*/ 211708 h 465764"/>
              <a:gd name="connsiteX4" fmla="*/ 43885 w 469816"/>
              <a:gd name="connsiteY4" fmla="*/ 211708 h 465764"/>
              <a:gd name="connsiteX5" fmla="*/ 213381 w 469816"/>
              <a:gd name="connsiteY5" fmla="*/ 969 h 465764"/>
              <a:gd name="connsiteX6" fmla="*/ 0 w 469816"/>
              <a:gd name="connsiteY6" fmla="*/ 232880 h 465764"/>
              <a:gd name="connsiteX7" fmla="*/ 213381 w 469816"/>
              <a:gd name="connsiteY7" fmla="*/ 464790 h 465764"/>
              <a:gd name="connsiteX8" fmla="*/ 213553 w 469816"/>
              <a:gd name="connsiteY8" fmla="*/ 465003 h 465764"/>
              <a:gd name="connsiteX9" fmla="*/ 222629 w 469816"/>
              <a:gd name="connsiteY9" fmla="*/ 465448 h 465764"/>
              <a:gd name="connsiteX10" fmla="*/ 234908 w 469816"/>
              <a:gd name="connsiteY10" fmla="*/ 465765 h 465764"/>
              <a:gd name="connsiteX11" fmla="*/ 247187 w 469816"/>
              <a:gd name="connsiteY11" fmla="*/ 465448 h 465764"/>
              <a:gd name="connsiteX12" fmla="*/ 256263 w 469816"/>
              <a:gd name="connsiteY12" fmla="*/ 465024 h 465764"/>
              <a:gd name="connsiteX13" fmla="*/ 256435 w 469816"/>
              <a:gd name="connsiteY13" fmla="*/ 464811 h 465764"/>
              <a:gd name="connsiteX14" fmla="*/ 469816 w 469816"/>
              <a:gd name="connsiteY14" fmla="*/ 232880 h 465764"/>
              <a:gd name="connsiteX15" fmla="*/ 256435 w 469816"/>
              <a:gd name="connsiteY15" fmla="*/ 969 h 465764"/>
              <a:gd name="connsiteX16" fmla="*/ 256263 w 469816"/>
              <a:gd name="connsiteY16" fmla="*/ 757 h 465764"/>
              <a:gd name="connsiteX17" fmla="*/ 247166 w 469816"/>
              <a:gd name="connsiteY17" fmla="*/ 313 h 465764"/>
              <a:gd name="connsiteX18" fmla="*/ 222650 w 469816"/>
              <a:gd name="connsiteY18" fmla="*/ 313 h 465764"/>
              <a:gd name="connsiteX19" fmla="*/ 213553 w 469816"/>
              <a:gd name="connsiteY19" fmla="*/ 736 h 465764"/>
              <a:gd name="connsiteX20" fmla="*/ 213381 w 469816"/>
              <a:gd name="connsiteY20" fmla="*/ 948 h 465764"/>
              <a:gd name="connsiteX21" fmla="*/ 213381 w 469816"/>
              <a:gd name="connsiteY21" fmla="*/ 969 h 465764"/>
              <a:gd name="connsiteX22" fmla="*/ 234950 w 469816"/>
              <a:gd name="connsiteY22" fmla="*/ 42338 h 465764"/>
              <a:gd name="connsiteX23" fmla="*/ 298270 w 469816"/>
              <a:gd name="connsiteY23" fmla="*/ 211708 h 465764"/>
              <a:gd name="connsiteX24" fmla="*/ 171546 w 469816"/>
              <a:gd name="connsiteY24" fmla="*/ 211708 h 465764"/>
              <a:gd name="connsiteX25" fmla="*/ 234887 w 469816"/>
              <a:gd name="connsiteY25" fmla="*/ 42338 h 465764"/>
              <a:gd name="connsiteX26" fmla="*/ 234908 w 469816"/>
              <a:gd name="connsiteY26" fmla="*/ 42338 h 465764"/>
              <a:gd name="connsiteX27" fmla="*/ 234950 w 469816"/>
              <a:gd name="connsiteY27" fmla="*/ 42338 h 465764"/>
              <a:gd name="connsiteX28" fmla="*/ 128730 w 469816"/>
              <a:gd name="connsiteY28" fmla="*/ 254052 h 465764"/>
              <a:gd name="connsiteX29" fmla="*/ 177910 w 469816"/>
              <a:gd name="connsiteY29" fmla="*/ 414911 h 465764"/>
              <a:gd name="connsiteX30" fmla="*/ 86733 w 469816"/>
              <a:gd name="connsiteY30" fmla="*/ 354265 h 465764"/>
              <a:gd name="connsiteX31" fmla="*/ 43864 w 469816"/>
              <a:gd name="connsiteY31" fmla="*/ 254052 h 465764"/>
              <a:gd name="connsiteX32" fmla="*/ 128730 w 469816"/>
              <a:gd name="connsiteY32" fmla="*/ 254052 h 465764"/>
              <a:gd name="connsiteX33" fmla="*/ 234866 w 469816"/>
              <a:gd name="connsiteY33" fmla="*/ 423421 h 465764"/>
              <a:gd name="connsiteX34" fmla="*/ 171525 w 469816"/>
              <a:gd name="connsiteY34" fmla="*/ 254052 h 465764"/>
              <a:gd name="connsiteX35" fmla="*/ 298248 w 469816"/>
              <a:gd name="connsiteY35" fmla="*/ 254052 h 465764"/>
              <a:gd name="connsiteX36" fmla="*/ 234908 w 469816"/>
              <a:gd name="connsiteY36" fmla="*/ 423421 h 465764"/>
              <a:gd name="connsiteX37" fmla="*/ 234866 w 469816"/>
              <a:gd name="connsiteY37" fmla="*/ 423421 h 465764"/>
              <a:gd name="connsiteX38" fmla="*/ 291885 w 469816"/>
              <a:gd name="connsiteY38" fmla="*/ 414911 h 465764"/>
              <a:gd name="connsiteX39" fmla="*/ 341044 w 469816"/>
              <a:gd name="connsiteY39" fmla="*/ 254052 h 465764"/>
              <a:gd name="connsiteX40" fmla="*/ 425909 w 469816"/>
              <a:gd name="connsiteY40" fmla="*/ 254052 h 465764"/>
              <a:gd name="connsiteX41" fmla="*/ 383041 w 469816"/>
              <a:gd name="connsiteY41" fmla="*/ 354265 h 465764"/>
              <a:gd name="connsiteX42" fmla="*/ 291862 w 469816"/>
              <a:gd name="connsiteY42" fmla="*/ 414911 h 465764"/>
              <a:gd name="connsiteX43" fmla="*/ 291885 w 469816"/>
              <a:gd name="connsiteY43" fmla="*/ 414911 h 465764"/>
              <a:gd name="connsiteX44" fmla="*/ 341044 w 469816"/>
              <a:gd name="connsiteY44" fmla="*/ 211708 h 465764"/>
              <a:gd name="connsiteX45" fmla="*/ 291862 w 469816"/>
              <a:gd name="connsiteY45" fmla="*/ 50849 h 465764"/>
              <a:gd name="connsiteX46" fmla="*/ 383053 w 469816"/>
              <a:gd name="connsiteY46" fmla="*/ 111491 h 465764"/>
              <a:gd name="connsiteX47" fmla="*/ 425931 w 469816"/>
              <a:gd name="connsiteY47" fmla="*/ 211708 h 465764"/>
              <a:gd name="connsiteX48" fmla="*/ 341065 w 469816"/>
              <a:gd name="connsiteY48" fmla="*/ 211708 h 465764"/>
              <a:gd name="connsiteX49" fmla="*/ 341044 w 469816"/>
              <a:gd name="connsiteY49" fmla="*/ 211708 h 46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9816" h="465764">
                <a:moveTo>
                  <a:pt x="43885" y="211708"/>
                </a:moveTo>
                <a:cubicBezTo>
                  <a:pt x="48052" y="174884"/>
                  <a:pt x="62949" y="140062"/>
                  <a:pt x="86754" y="111495"/>
                </a:cubicBezTo>
                <a:cubicBezTo>
                  <a:pt x="110559" y="82929"/>
                  <a:pt x="142242" y="61855"/>
                  <a:pt x="177931" y="50849"/>
                </a:cubicBezTo>
                <a:cubicBezTo>
                  <a:pt x="148891" y="99838"/>
                  <a:pt x="132032" y="154979"/>
                  <a:pt x="128751" y="211708"/>
                </a:cubicBezTo>
                <a:lnTo>
                  <a:pt x="43885" y="211708"/>
                </a:lnTo>
                <a:close/>
                <a:moveTo>
                  <a:pt x="213381" y="969"/>
                </a:moveTo>
                <a:cubicBezTo>
                  <a:pt x="93750" y="11724"/>
                  <a:pt x="0" y="111462"/>
                  <a:pt x="0" y="232880"/>
                </a:cubicBezTo>
                <a:cubicBezTo>
                  <a:pt x="0" y="354297"/>
                  <a:pt x="93750" y="454015"/>
                  <a:pt x="213381" y="464790"/>
                </a:cubicBezTo>
                <a:lnTo>
                  <a:pt x="213553" y="465003"/>
                </a:lnTo>
                <a:lnTo>
                  <a:pt x="222629" y="465448"/>
                </a:lnTo>
                <a:cubicBezTo>
                  <a:pt x="226720" y="465646"/>
                  <a:pt x="230813" y="465753"/>
                  <a:pt x="234908" y="465765"/>
                </a:cubicBezTo>
                <a:cubicBezTo>
                  <a:pt x="239003" y="465762"/>
                  <a:pt x="243098" y="465657"/>
                  <a:pt x="247187" y="465448"/>
                </a:cubicBezTo>
                <a:lnTo>
                  <a:pt x="256263" y="465024"/>
                </a:lnTo>
                <a:lnTo>
                  <a:pt x="256435" y="464811"/>
                </a:lnTo>
                <a:cubicBezTo>
                  <a:pt x="376067" y="453994"/>
                  <a:pt x="469816" y="354297"/>
                  <a:pt x="469816" y="232880"/>
                </a:cubicBezTo>
                <a:cubicBezTo>
                  <a:pt x="469816" y="111462"/>
                  <a:pt x="376067" y="11724"/>
                  <a:pt x="256435" y="969"/>
                </a:cubicBezTo>
                <a:lnTo>
                  <a:pt x="256263" y="757"/>
                </a:lnTo>
                <a:lnTo>
                  <a:pt x="247166" y="313"/>
                </a:lnTo>
                <a:cubicBezTo>
                  <a:pt x="239000" y="-104"/>
                  <a:pt x="230816" y="-104"/>
                  <a:pt x="222650" y="313"/>
                </a:cubicBezTo>
                <a:lnTo>
                  <a:pt x="213553" y="736"/>
                </a:lnTo>
                <a:lnTo>
                  <a:pt x="213381" y="948"/>
                </a:lnTo>
                <a:lnTo>
                  <a:pt x="213381" y="969"/>
                </a:lnTo>
                <a:close/>
                <a:moveTo>
                  <a:pt x="234950" y="42338"/>
                </a:moveTo>
                <a:cubicBezTo>
                  <a:pt x="272239" y="91480"/>
                  <a:pt x="294244" y="150345"/>
                  <a:pt x="298270" y="211708"/>
                </a:cubicBezTo>
                <a:lnTo>
                  <a:pt x="171546" y="211708"/>
                </a:lnTo>
                <a:cubicBezTo>
                  <a:pt x="175578" y="150342"/>
                  <a:pt x="197591" y="91477"/>
                  <a:pt x="234887" y="42338"/>
                </a:cubicBezTo>
                <a:lnTo>
                  <a:pt x="234908" y="42338"/>
                </a:lnTo>
                <a:lnTo>
                  <a:pt x="234950" y="42338"/>
                </a:lnTo>
                <a:close/>
                <a:moveTo>
                  <a:pt x="128730" y="254052"/>
                </a:moveTo>
                <a:cubicBezTo>
                  <a:pt x="132146" y="312483"/>
                  <a:pt x="149658" y="367211"/>
                  <a:pt x="177910" y="414911"/>
                </a:cubicBezTo>
                <a:cubicBezTo>
                  <a:pt x="142221" y="403905"/>
                  <a:pt x="110538" y="382832"/>
                  <a:pt x="86733" y="354265"/>
                </a:cubicBezTo>
                <a:cubicBezTo>
                  <a:pt x="62927" y="325697"/>
                  <a:pt x="48031" y="290874"/>
                  <a:pt x="43864" y="254052"/>
                </a:cubicBezTo>
                <a:lnTo>
                  <a:pt x="128730" y="254052"/>
                </a:lnTo>
                <a:close/>
                <a:moveTo>
                  <a:pt x="234866" y="423421"/>
                </a:moveTo>
                <a:cubicBezTo>
                  <a:pt x="197570" y="374283"/>
                  <a:pt x="175557" y="315417"/>
                  <a:pt x="171525" y="254052"/>
                </a:cubicBezTo>
                <a:lnTo>
                  <a:pt x="298248" y="254052"/>
                </a:lnTo>
                <a:cubicBezTo>
                  <a:pt x="294217" y="315417"/>
                  <a:pt x="272204" y="374283"/>
                  <a:pt x="234908" y="423421"/>
                </a:cubicBezTo>
                <a:lnTo>
                  <a:pt x="234866" y="423421"/>
                </a:lnTo>
                <a:close/>
                <a:moveTo>
                  <a:pt x="291885" y="414911"/>
                </a:moveTo>
                <a:cubicBezTo>
                  <a:pt x="320916" y="365919"/>
                  <a:pt x="337767" y="310780"/>
                  <a:pt x="341044" y="254052"/>
                </a:cubicBezTo>
                <a:lnTo>
                  <a:pt x="425909" y="254052"/>
                </a:lnTo>
                <a:cubicBezTo>
                  <a:pt x="421742" y="290874"/>
                  <a:pt x="406846" y="325697"/>
                  <a:pt x="383041" y="354265"/>
                </a:cubicBezTo>
                <a:cubicBezTo>
                  <a:pt x="359235" y="382832"/>
                  <a:pt x="327553" y="403905"/>
                  <a:pt x="291862" y="414911"/>
                </a:cubicBezTo>
                <a:lnTo>
                  <a:pt x="291885" y="414911"/>
                </a:lnTo>
                <a:close/>
                <a:moveTo>
                  <a:pt x="341044" y="211708"/>
                </a:moveTo>
                <a:cubicBezTo>
                  <a:pt x="337626" y="153275"/>
                  <a:pt x="320116" y="98548"/>
                  <a:pt x="291862" y="50849"/>
                </a:cubicBezTo>
                <a:cubicBezTo>
                  <a:pt x="327556" y="61851"/>
                  <a:pt x="359244" y="82923"/>
                  <a:pt x="383053" y="111491"/>
                </a:cubicBezTo>
                <a:cubicBezTo>
                  <a:pt x="406862" y="140058"/>
                  <a:pt x="421761" y="174883"/>
                  <a:pt x="425931" y="211708"/>
                </a:cubicBezTo>
                <a:lnTo>
                  <a:pt x="341065" y="211708"/>
                </a:lnTo>
                <a:lnTo>
                  <a:pt x="341044" y="211708"/>
                </a:ln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3D2EEA37-D751-4448-A91B-69E9367C8FEF}"/>
              </a:ext>
            </a:extLst>
          </p:cNvPr>
          <p:cNvSpPr/>
          <p:nvPr/>
        </p:nvSpPr>
        <p:spPr>
          <a:xfrm>
            <a:off x="681040" y="4665453"/>
            <a:ext cx="348573" cy="349246"/>
          </a:xfrm>
          <a:custGeom>
            <a:avLst/>
            <a:gdLst>
              <a:gd name="connsiteX0" fmla="*/ 267865 w 348573"/>
              <a:gd name="connsiteY0" fmla="*/ 349244 h 349246"/>
              <a:gd name="connsiteX1" fmla="*/ 78558 w 348573"/>
              <a:gd name="connsiteY1" fmla="*/ 270376 h 349246"/>
              <a:gd name="connsiteX2" fmla="*/ 0 w 348573"/>
              <a:gd name="connsiteY2" fmla="*/ 80328 h 349246"/>
              <a:gd name="connsiteX3" fmla="*/ 23435 w 348573"/>
              <a:gd name="connsiteY3" fmla="*/ 23529 h 349246"/>
              <a:gd name="connsiteX4" fmla="*/ 80012 w 348573"/>
              <a:gd name="connsiteY4" fmla="*/ 2 h 349246"/>
              <a:gd name="connsiteX5" fmla="*/ 93405 w 348573"/>
              <a:gd name="connsiteY5" fmla="*/ 1224 h 349246"/>
              <a:gd name="connsiteX6" fmla="*/ 105928 w 348573"/>
              <a:gd name="connsiteY6" fmla="*/ 4367 h 349246"/>
              <a:gd name="connsiteX7" fmla="*/ 113314 w 348573"/>
              <a:gd name="connsiteY7" fmla="*/ 9409 h 349246"/>
              <a:gd name="connsiteX8" fmla="*/ 117234 w 348573"/>
              <a:gd name="connsiteY8" fmla="*/ 17464 h 349246"/>
              <a:gd name="connsiteX9" fmla="*/ 141065 w 348573"/>
              <a:gd name="connsiteY9" fmla="*/ 122236 h 349246"/>
              <a:gd name="connsiteX10" fmla="*/ 140839 w 348573"/>
              <a:gd name="connsiteY10" fmla="*/ 130847 h 349246"/>
              <a:gd name="connsiteX11" fmla="*/ 136542 w 348573"/>
              <a:gd name="connsiteY11" fmla="*/ 138301 h 349246"/>
              <a:gd name="connsiteX12" fmla="*/ 112712 w 348573"/>
              <a:gd name="connsiteY12" fmla="*/ 152088 h 349246"/>
              <a:gd name="connsiteX13" fmla="*/ 197420 w 348573"/>
              <a:gd name="connsiteY13" fmla="*/ 237486 h 349246"/>
              <a:gd name="connsiteX14" fmla="*/ 211335 w 348573"/>
              <a:gd name="connsiteY14" fmla="*/ 213388 h 349246"/>
              <a:gd name="connsiteX15" fmla="*/ 218762 w 348573"/>
              <a:gd name="connsiteY15" fmla="*/ 209076 h 349246"/>
              <a:gd name="connsiteX16" fmla="*/ 227338 w 348573"/>
              <a:gd name="connsiteY16" fmla="*/ 208848 h 349246"/>
              <a:gd name="connsiteX17" fmla="*/ 331701 w 348573"/>
              <a:gd name="connsiteY17" fmla="*/ 232764 h 349246"/>
              <a:gd name="connsiteX18" fmla="*/ 339425 w 348573"/>
              <a:gd name="connsiteY18" fmla="*/ 236818 h 349246"/>
              <a:gd name="connsiteX19" fmla="*/ 344225 w 348573"/>
              <a:gd name="connsiteY19" fmla="*/ 244122 h 349246"/>
              <a:gd name="connsiteX20" fmla="*/ 347529 w 348573"/>
              <a:gd name="connsiteY20" fmla="*/ 256861 h 349246"/>
              <a:gd name="connsiteX21" fmla="*/ 348573 w 348573"/>
              <a:gd name="connsiteY21" fmla="*/ 270133 h 349246"/>
              <a:gd name="connsiteX22" fmla="*/ 324464 w 348573"/>
              <a:gd name="connsiteY22" fmla="*/ 326391 h 349246"/>
              <a:gd name="connsiteX23" fmla="*/ 267865 w 348573"/>
              <a:gd name="connsiteY23" fmla="*/ 349244 h 34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8573" h="349246">
                <a:moveTo>
                  <a:pt x="267865" y="349244"/>
                </a:moveTo>
                <a:cubicBezTo>
                  <a:pt x="196851" y="349153"/>
                  <a:pt x="128772" y="320788"/>
                  <a:pt x="78558" y="270376"/>
                </a:cubicBezTo>
                <a:cubicBezTo>
                  <a:pt x="28343" y="219963"/>
                  <a:pt x="92" y="151619"/>
                  <a:pt x="0" y="80328"/>
                </a:cubicBezTo>
                <a:cubicBezTo>
                  <a:pt x="0" y="59024"/>
                  <a:pt x="8430" y="38593"/>
                  <a:pt x="23435" y="23529"/>
                </a:cubicBezTo>
                <a:cubicBezTo>
                  <a:pt x="38440" y="8466"/>
                  <a:pt x="58791" y="2"/>
                  <a:pt x="80012" y="2"/>
                </a:cubicBezTo>
                <a:cubicBezTo>
                  <a:pt x="84505" y="-31"/>
                  <a:pt x="88991" y="377"/>
                  <a:pt x="93405" y="1224"/>
                </a:cubicBezTo>
                <a:cubicBezTo>
                  <a:pt x="97672" y="1859"/>
                  <a:pt x="101867" y="2911"/>
                  <a:pt x="105928" y="4367"/>
                </a:cubicBezTo>
                <a:cubicBezTo>
                  <a:pt x="108785" y="5374"/>
                  <a:pt x="111331" y="7111"/>
                  <a:pt x="113314" y="9409"/>
                </a:cubicBezTo>
                <a:cubicBezTo>
                  <a:pt x="115297" y="11706"/>
                  <a:pt x="116649" y="14482"/>
                  <a:pt x="117234" y="17464"/>
                </a:cubicBezTo>
                <a:lnTo>
                  <a:pt x="141065" y="122236"/>
                </a:lnTo>
                <a:cubicBezTo>
                  <a:pt x="141707" y="125080"/>
                  <a:pt x="141630" y="128039"/>
                  <a:pt x="140839" y="130847"/>
                </a:cubicBezTo>
                <a:cubicBezTo>
                  <a:pt x="140049" y="133653"/>
                  <a:pt x="138571" y="136214"/>
                  <a:pt x="136542" y="138301"/>
                </a:cubicBezTo>
                <a:cubicBezTo>
                  <a:pt x="134281" y="140746"/>
                  <a:pt x="134107" y="140920"/>
                  <a:pt x="112712" y="152088"/>
                </a:cubicBezTo>
                <a:cubicBezTo>
                  <a:pt x="129845" y="189822"/>
                  <a:pt x="159906" y="220130"/>
                  <a:pt x="197420" y="237486"/>
                </a:cubicBezTo>
                <a:cubicBezTo>
                  <a:pt x="208727" y="215833"/>
                  <a:pt x="208900" y="215651"/>
                  <a:pt x="211335" y="213388"/>
                </a:cubicBezTo>
                <a:cubicBezTo>
                  <a:pt x="213413" y="211353"/>
                  <a:pt x="215965" y="209865"/>
                  <a:pt x="218762" y="209076"/>
                </a:cubicBezTo>
                <a:cubicBezTo>
                  <a:pt x="221556" y="208286"/>
                  <a:pt x="224505" y="208195"/>
                  <a:pt x="227338" y="208848"/>
                </a:cubicBezTo>
                <a:lnTo>
                  <a:pt x="331701" y="232764"/>
                </a:lnTo>
                <a:cubicBezTo>
                  <a:pt x="334576" y="233447"/>
                  <a:pt x="337234" y="234829"/>
                  <a:pt x="339425" y="236818"/>
                </a:cubicBezTo>
                <a:cubicBezTo>
                  <a:pt x="341617" y="238807"/>
                  <a:pt x="343267" y="241313"/>
                  <a:pt x="344225" y="244122"/>
                </a:cubicBezTo>
                <a:cubicBezTo>
                  <a:pt x="345692" y="248267"/>
                  <a:pt x="346798" y="252534"/>
                  <a:pt x="347529" y="256861"/>
                </a:cubicBezTo>
                <a:cubicBezTo>
                  <a:pt x="348229" y="261250"/>
                  <a:pt x="348579" y="265699"/>
                  <a:pt x="348573" y="270133"/>
                </a:cubicBezTo>
                <a:cubicBezTo>
                  <a:pt x="348252" y="291345"/>
                  <a:pt x="339586" y="311571"/>
                  <a:pt x="324464" y="326391"/>
                </a:cubicBezTo>
                <a:cubicBezTo>
                  <a:pt x="309344" y="341211"/>
                  <a:pt x="288997" y="349426"/>
                  <a:pt x="267865" y="349244"/>
                </a:cubicBez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3D2EEA37-D751-4448-A91B-69E9367C8FEF}"/>
              </a:ext>
            </a:extLst>
          </p:cNvPr>
          <p:cNvSpPr/>
          <p:nvPr/>
        </p:nvSpPr>
        <p:spPr>
          <a:xfrm>
            <a:off x="650729" y="4012519"/>
            <a:ext cx="394039" cy="318874"/>
          </a:xfrm>
          <a:custGeom>
            <a:avLst/>
            <a:gdLst>
              <a:gd name="connsiteX0" fmla="*/ 23091 w 394039"/>
              <a:gd name="connsiteY0" fmla="*/ 23357 h 318874"/>
              <a:gd name="connsiteX1" fmla="*/ 0 w 394039"/>
              <a:gd name="connsiteY1" fmla="*/ 159437 h 318874"/>
              <a:gd name="connsiteX2" fmla="*/ 23091 w 394039"/>
              <a:gd name="connsiteY2" fmla="*/ 295516 h 318874"/>
              <a:gd name="connsiteX3" fmla="*/ 157616 w 394039"/>
              <a:gd name="connsiteY3" fmla="*/ 318875 h 318874"/>
              <a:gd name="connsiteX4" fmla="*/ 236424 w 394039"/>
              <a:gd name="connsiteY4" fmla="*/ 318875 h 318874"/>
              <a:gd name="connsiteX5" fmla="*/ 370949 w 394039"/>
              <a:gd name="connsiteY5" fmla="*/ 295516 h 318874"/>
              <a:gd name="connsiteX6" fmla="*/ 394039 w 394039"/>
              <a:gd name="connsiteY6" fmla="*/ 159437 h 318874"/>
              <a:gd name="connsiteX7" fmla="*/ 370949 w 394039"/>
              <a:gd name="connsiteY7" fmla="*/ 23357 h 318874"/>
              <a:gd name="connsiteX8" fmla="*/ 236424 w 394039"/>
              <a:gd name="connsiteY8" fmla="*/ 0 h 318874"/>
              <a:gd name="connsiteX9" fmla="*/ 157616 w 394039"/>
              <a:gd name="connsiteY9" fmla="*/ 0 h 318874"/>
              <a:gd name="connsiteX10" fmla="*/ 23091 w 394039"/>
              <a:gd name="connsiteY10" fmla="*/ 23357 h 318874"/>
              <a:gd name="connsiteX11" fmla="*/ 326580 w 394039"/>
              <a:gd name="connsiteY11" fmla="*/ 70152 h 318874"/>
              <a:gd name="connsiteX12" fmla="*/ 329941 w 394039"/>
              <a:gd name="connsiteY12" fmla="*/ 81072 h 318874"/>
              <a:gd name="connsiteX13" fmla="*/ 324688 w 394039"/>
              <a:gd name="connsiteY13" fmla="*/ 91198 h 318874"/>
              <a:gd name="connsiteX14" fmla="*/ 281423 w 394039"/>
              <a:gd name="connsiteY14" fmla="*/ 127670 h 318874"/>
              <a:gd name="connsiteX15" fmla="*/ 237290 w 394039"/>
              <a:gd name="connsiteY15" fmla="*/ 162467 h 318874"/>
              <a:gd name="connsiteX16" fmla="*/ 197020 w 394039"/>
              <a:gd name="connsiteY16" fmla="*/ 176278 h 318874"/>
              <a:gd name="connsiteX17" fmla="*/ 156729 w 394039"/>
              <a:gd name="connsiteY17" fmla="*/ 162467 h 318874"/>
              <a:gd name="connsiteX18" fmla="*/ 112616 w 394039"/>
              <a:gd name="connsiteY18" fmla="*/ 127690 h 318874"/>
              <a:gd name="connsiteX19" fmla="*/ 69351 w 394039"/>
              <a:gd name="connsiteY19" fmla="*/ 91218 h 318874"/>
              <a:gd name="connsiteX20" fmla="*/ 64089 w 394039"/>
              <a:gd name="connsiteY20" fmla="*/ 81088 h 318874"/>
              <a:gd name="connsiteX21" fmla="*/ 67450 w 394039"/>
              <a:gd name="connsiteY21" fmla="*/ 70163 h 318874"/>
              <a:gd name="connsiteX22" fmla="*/ 77463 w 394039"/>
              <a:gd name="connsiteY22" fmla="*/ 64839 h 318874"/>
              <a:gd name="connsiteX23" fmla="*/ 88265 w 394039"/>
              <a:gd name="connsiteY23" fmla="*/ 68239 h 318874"/>
              <a:gd name="connsiteX24" fmla="*/ 130821 w 394039"/>
              <a:gd name="connsiteY24" fmla="*/ 104093 h 318874"/>
              <a:gd name="connsiteX25" fmla="*/ 172747 w 394039"/>
              <a:gd name="connsiteY25" fmla="*/ 137315 h 318874"/>
              <a:gd name="connsiteX26" fmla="*/ 197039 w 394039"/>
              <a:gd name="connsiteY26" fmla="*/ 146383 h 318874"/>
              <a:gd name="connsiteX27" fmla="*/ 221332 w 394039"/>
              <a:gd name="connsiteY27" fmla="*/ 137315 h 318874"/>
              <a:gd name="connsiteX28" fmla="*/ 263258 w 394039"/>
              <a:gd name="connsiteY28" fmla="*/ 104093 h 318874"/>
              <a:gd name="connsiteX29" fmla="*/ 305794 w 394039"/>
              <a:gd name="connsiteY29" fmla="*/ 68219 h 318874"/>
              <a:gd name="connsiteX30" fmla="*/ 316592 w 394039"/>
              <a:gd name="connsiteY30" fmla="*/ 64829 h 318874"/>
              <a:gd name="connsiteX31" fmla="*/ 326580 w 394039"/>
              <a:gd name="connsiteY31" fmla="*/ 70152 h 31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4039" h="318874">
                <a:moveTo>
                  <a:pt x="23091" y="23357"/>
                </a:moveTo>
                <a:cubicBezTo>
                  <a:pt x="0" y="46695"/>
                  <a:pt x="0" y="84283"/>
                  <a:pt x="0" y="159437"/>
                </a:cubicBezTo>
                <a:cubicBezTo>
                  <a:pt x="0" y="234592"/>
                  <a:pt x="0" y="272179"/>
                  <a:pt x="23091" y="295516"/>
                </a:cubicBezTo>
                <a:cubicBezTo>
                  <a:pt x="46162" y="318875"/>
                  <a:pt x="83320" y="318875"/>
                  <a:pt x="157616" y="318875"/>
                </a:cubicBezTo>
                <a:lnTo>
                  <a:pt x="236424" y="318875"/>
                </a:lnTo>
                <a:cubicBezTo>
                  <a:pt x="310720" y="318875"/>
                  <a:pt x="347878" y="318875"/>
                  <a:pt x="370949" y="295516"/>
                </a:cubicBezTo>
                <a:cubicBezTo>
                  <a:pt x="394039" y="272179"/>
                  <a:pt x="394039" y="234592"/>
                  <a:pt x="394039" y="159437"/>
                </a:cubicBezTo>
                <a:cubicBezTo>
                  <a:pt x="394039" y="84283"/>
                  <a:pt x="394039" y="46695"/>
                  <a:pt x="370949" y="23357"/>
                </a:cubicBezTo>
                <a:cubicBezTo>
                  <a:pt x="347878" y="0"/>
                  <a:pt x="310720" y="0"/>
                  <a:pt x="236424" y="0"/>
                </a:cubicBezTo>
                <a:lnTo>
                  <a:pt x="157616" y="0"/>
                </a:lnTo>
                <a:cubicBezTo>
                  <a:pt x="83320" y="0"/>
                  <a:pt x="46162" y="0"/>
                  <a:pt x="23091" y="23357"/>
                </a:cubicBezTo>
                <a:close/>
                <a:moveTo>
                  <a:pt x="326580" y="70152"/>
                </a:moveTo>
                <a:cubicBezTo>
                  <a:pt x="329086" y="73197"/>
                  <a:pt x="330296" y="77125"/>
                  <a:pt x="329941" y="81072"/>
                </a:cubicBezTo>
                <a:cubicBezTo>
                  <a:pt x="329587" y="85018"/>
                  <a:pt x="327697" y="88661"/>
                  <a:pt x="324688" y="91198"/>
                </a:cubicBezTo>
                <a:lnTo>
                  <a:pt x="281423" y="127670"/>
                </a:lnTo>
                <a:cubicBezTo>
                  <a:pt x="263947" y="142417"/>
                  <a:pt x="249801" y="154335"/>
                  <a:pt x="237290" y="162467"/>
                </a:cubicBezTo>
                <a:cubicBezTo>
                  <a:pt x="224287" y="170937"/>
                  <a:pt x="211619" y="176278"/>
                  <a:pt x="197020" y="176278"/>
                </a:cubicBezTo>
                <a:cubicBezTo>
                  <a:pt x="182420" y="176278"/>
                  <a:pt x="169752" y="170917"/>
                  <a:pt x="156729" y="162467"/>
                </a:cubicBezTo>
                <a:cubicBezTo>
                  <a:pt x="144238" y="154335"/>
                  <a:pt x="130092" y="142397"/>
                  <a:pt x="112616" y="127690"/>
                </a:cubicBezTo>
                <a:lnTo>
                  <a:pt x="69351" y="91218"/>
                </a:lnTo>
                <a:cubicBezTo>
                  <a:pt x="66338" y="88681"/>
                  <a:pt x="64446" y="85038"/>
                  <a:pt x="64089" y="81088"/>
                </a:cubicBezTo>
                <a:cubicBezTo>
                  <a:pt x="63733" y="77140"/>
                  <a:pt x="64941" y="73209"/>
                  <a:pt x="67450" y="70163"/>
                </a:cubicBezTo>
                <a:cubicBezTo>
                  <a:pt x="69958" y="67115"/>
                  <a:pt x="73560" y="65201"/>
                  <a:pt x="77463" y="64839"/>
                </a:cubicBezTo>
                <a:cubicBezTo>
                  <a:pt x="81367" y="64479"/>
                  <a:pt x="85252" y="65702"/>
                  <a:pt x="88265" y="68239"/>
                </a:cubicBezTo>
                <a:lnTo>
                  <a:pt x="130821" y="104093"/>
                </a:lnTo>
                <a:cubicBezTo>
                  <a:pt x="149203" y="119578"/>
                  <a:pt x="161950" y="130300"/>
                  <a:pt x="172747" y="137315"/>
                </a:cubicBezTo>
                <a:cubicBezTo>
                  <a:pt x="183169" y="144092"/>
                  <a:pt x="190242" y="146383"/>
                  <a:pt x="197039" y="146383"/>
                </a:cubicBezTo>
                <a:cubicBezTo>
                  <a:pt x="203836" y="146383"/>
                  <a:pt x="210910" y="144112"/>
                  <a:pt x="221332" y="137315"/>
                </a:cubicBezTo>
                <a:cubicBezTo>
                  <a:pt x="232109" y="130300"/>
                  <a:pt x="244876" y="119578"/>
                  <a:pt x="263258" y="104093"/>
                </a:cubicBezTo>
                <a:lnTo>
                  <a:pt x="305794" y="68219"/>
                </a:lnTo>
                <a:cubicBezTo>
                  <a:pt x="308807" y="65685"/>
                  <a:pt x="312691" y="64466"/>
                  <a:pt x="316592" y="64829"/>
                </a:cubicBezTo>
                <a:cubicBezTo>
                  <a:pt x="320493" y="65192"/>
                  <a:pt x="324073" y="67106"/>
                  <a:pt x="326580" y="70152"/>
                </a:cubicBez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236A545-BD4E-8B44-8757-90FCD3ADC106}"/>
              </a:ext>
            </a:extLst>
          </p:cNvPr>
          <p:cNvSpPr txBox="1"/>
          <p:nvPr/>
        </p:nvSpPr>
        <p:spPr>
          <a:xfrm>
            <a:off x="554771" y="2421581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>
                <a:latin typeface="Cera Pro" pitchFamily="2" charset="0"/>
              </a:rPr>
              <a:t>CONTACTS</a:t>
            </a:r>
            <a:endParaRPr lang="ru-RU" sz="2800" b="1" dirty="0">
              <a:latin typeface="Cera Pro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43937C-BD32-D344-A14F-2A754A81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6327" y="5955889"/>
            <a:ext cx="1566862" cy="3219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C5F1AB-886C-FF93-8BB5-EA73D774A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342" y="5750799"/>
            <a:ext cx="477639" cy="660371"/>
          </a:xfrm>
          <a:prstGeom prst="rect">
            <a:avLst/>
          </a:prstGeom>
        </p:spPr>
      </p:pic>
      <p:pic>
        <p:nvPicPr>
          <p:cNvPr id="12" name="Рисунок 11" descr="2024-04-16 - Логотип Dar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71" y="997596"/>
            <a:ext cx="3361102" cy="899449"/>
          </a:xfrm>
          <a:prstGeom prst="rect">
            <a:avLst/>
          </a:prstGeom>
        </p:spPr>
      </p:pic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3D2EEA37-D751-4448-A91B-69E9367C8FEF}"/>
              </a:ext>
            </a:extLst>
          </p:cNvPr>
          <p:cNvSpPr/>
          <p:nvPr/>
        </p:nvSpPr>
        <p:spPr>
          <a:xfrm>
            <a:off x="681036" y="5318609"/>
            <a:ext cx="348573" cy="349246"/>
          </a:xfrm>
          <a:custGeom>
            <a:avLst/>
            <a:gdLst>
              <a:gd name="connsiteX0" fmla="*/ 267865 w 348573"/>
              <a:gd name="connsiteY0" fmla="*/ 349244 h 349246"/>
              <a:gd name="connsiteX1" fmla="*/ 78558 w 348573"/>
              <a:gd name="connsiteY1" fmla="*/ 270376 h 349246"/>
              <a:gd name="connsiteX2" fmla="*/ 0 w 348573"/>
              <a:gd name="connsiteY2" fmla="*/ 80328 h 349246"/>
              <a:gd name="connsiteX3" fmla="*/ 23435 w 348573"/>
              <a:gd name="connsiteY3" fmla="*/ 23529 h 349246"/>
              <a:gd name="connsiteX4" fmla="*/ 80012 w 348573"/>
              <a:gd name="connsiteY4" fmla="*/ 2 h 349246"/>
              <a:gd name="connsiteX5" fmla="*/ 93405 w 348573"/>
              <a:gd name="connsiteY5" fmla="*/ 1224 h 349246"/>
              <a:gd name="connsiteX6" fmla="*/ 105928 w 348573"/>
              <a:gd name="connsiteY6" fmla="*/ 4367 h 349246"/>
              <a:gd name="connsiteX7" fmla="*/ 113314 w 348573"/>
              <a:gd name="connsiteY7" fmla="*/ 9409 h 349246"/>
              <a:gd name="connsiteX8" fmla="*/ 117234 w 348573"/>
              <a:gd name="connsiteY8" fmla="*/ 17464 h 349246"/>
              <a:gd name="connsiteX9" fmla="*/ 141065 w 348573"/>
              <a:gd name="connsiteY9" fmla="*/ 122236 h 349246"/>
              <a:gd name="connsiteX10" fmla="*/ 140839 w 348573"/>
              <a:gd name="connsiteY10" fmla="*/ 130847 h 349246"/>
              <a:gd name="connsiteX11" fmla="*/ 136542 w 348573"/>
              <a:gd name="connsiteY11" fmla="*/ 138301 h 349246"/>
              <a:gd name="connsiteX12" fmla="*/ 112712 w 348573"/>
              <a:gd name="connsiteY12" fmla="*/ 152088 h 349246"/>
              <a:gd name="connsiteX13" fmla="*/ 197420 w 348573"/>
              <a:gd name="connsiteY13" fmla="*/ 237486 h 349246"/>
              <a:gd name="connsiteX14" fmla="*/ 211335 w 348573"/>
              <a:gd name="connsiteY14" fmla="*/ 213388 h 349246"/>
              <a:gd name="connsiteX15" fmla="*/ 218762 w 348573"/>
              <a:gd name="connsiteY15" fmla="*/ 209076 h 349246"/>
              <a:gd name="connsiteX16" fmla="*/ 227338 w 348573"/>
              <a:gd name="connsiteY16" fmla="*/ 208848 h 349246"/>
              <a:gd name="connsiteX17" fmla="*/ 331701 w 348573"/>
              <a:gd name="connsiteY17" fmla="*/ 232764 h 349246"/>
              <a:gd name="connsiteX18" fmla="*/ 339425 w 348573"/>
              <a:gd name="connsiteY18" fmla="*/ 236818 h 349246"/>
              <a:gd name="connsiteX19" fmla="*/ 344225 w 348573"/>
              <a:gd name="connsiteY19" fmla="*/ 244122 h 349246"/>
              <a:gd name="connsiteX20" fmla="*/ 347529 w 348573"/>
              <a:gd name="connsiteY20" fmla="*/ 256861 h 349246"/>
              <a:gd name="connsiteX21" fmla="*/ 348573 w 348573"/>
              <a:gd name="connsiteY21" fmla="*/ 270133 h 349246"/>
              <a:gd name="connsiteX22" fmla="*/ 324464 w 348573"/>
              <a:gd name="connsiteY22" fmla="*/ 326391 h 349246"/>
              <a:gd name="connsiteX23" fmla="*/ 267865 w 348573"/>
              <a:gd name="connsiteY23" fmla="*/ 349244 h 34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8573" h="349246">
                <a:moveTo>
                  <a:pt x="267865" y="349244"/>
                </a:moveTo>
                <a:cubicBezTo>
                  <a:pt x="196851" y="349153"/>
                  <a:pt x="128772" y="320788"/>
                  <a:pt x="78558" y="270376"/>
                </a:cubicBezTo>
                <a:cubicBezTo>
                  <a:pt x="28343" y="219963"/>
                  <a:pt x="92" y="151619"/>
                  <a:pt x="0" y="80328"/>
                </a:cubicBezTo>
                <a:cubicBezTo>
                  <a:pt x="0" y="59024"/>
                  <a:pt x="8430" y="38593"/>
                  <a:pt x="23435" y="23529"/>
                </a:cubicBezTo>
                <a:cubicBezTo>
                  <a:pt x="38440" y="8466"/>
                  <a:pt x="58791" y="2"/>
                  <a:pt x="80012" y="2"/>
                </a:cubicBezTo>
                <a:cubicBezTo>
                  <a:pt x="84505" y="-31"/>
                  <a:pt x="88991" y="377"/>
                  <a:pt x="93405" y="1224"/>
                </a:cubicBezTo>
                <a:cubicBezTo>
                  <a:pt x="97672" y="1859"/>
                  <a:pt x="101867" y="2911"/>
                  <a:pt x="105928" y="4367"/>
                </a:cubicBezTo>
                <a:cubicBezTo>
                  <a:pt x="108785" y="5374"/>
                  <a:pt x="111331" y="7111"/>
                  <a:pt x="113314" y="9409"/>
                </a:cubicBezTo>
                <a:cubicBezTo>
                  <a:pt x="115297" y="11706"/>
                  <a:pt x="116649" y="14482"/>
                  <a:pt x="117234" y="17464"/>
                </a:cubicBezTo>
                <a:lnTo>
                  <a:pt x="141065" y="122236"/>
                </a:lnTo>
                <a:cubicBezTo>
                  <a:pt x="141707" y="125080"/>
                  <a:pt x="141630" y="128039"/>
                  <a:pt x="140839" y="130847"/>
                </a:cubicBezTo>
                <a:cubicBezTo>
                  <a:pt x="140049" y="133653"/>
                  <a:pt x="138571" y="136214"/>
                  <a:pt x="136542" y="138301"/>
                </a:cubicBezTo>
                <a:cubicBezTo>
                  <a:pt x="134281" y="140746"/>
                  <a:pt x="134107" y="140920"/>
                  <a:pt x="112712" y="152088"/>
                </a:cubicBezTo>
                <a:cubicBezTo>
                  <a:pt x="129845" y="189822"/>
                  <a:pt x="159906" y="220130"/>
                  <a:pt x="197420" y="237486"/>
                </a:cubicBezTo>
                <a:cubicBezTo>
                  <a:pt x="208727" y="215833"/>
                  <a:pt x="208900" y="215651"/>
                  <a:pt x="211335" y="213388"/>
                </a:cubicBezTo>
                <a:cubicBezTo>
                  <a:pt x="213413" y="211353"/>
                  <a:pt x="215965" y="209865"/>
                  <a:pt x="218762" y="209076"/>
                </a:cubicBezTo>
                <a:cubicBezTo>
                  <a:pt x="221556" y="208286"/>
                  <a:pt x="224505" y="208195"/>
                  <a:pt x="227338" y="208848"/>
                </a:cubicBezTo>
                <a:lnTo>
                  <a:pt x="331701" y="232764"/>
                </a:lnTo>
                <a:cubicBezTo>
                  <a:pt x="334576" y="233447"/>
                  <a:pt x="337234" y="234829"/>
                  <a:pt x="339425" y="236818"/>
                </a:cubicBezTo>
                <a:cubicBezTo>
                  <a:pt x="341617" y="238807"/>
                  <a:pt x="343267" y="241313"/>
                  <a:pt x="344225" y="244122"/>
                </a:cubicBezTo>
                <a:cubicBezTo>
                  <a:pt x="345692" y="248267"/>
                  <a:pt x="346798" y="252534"/>
                  <a:pt x="347529" y="256861"/>
                </a:cubicBezTo>
                <a:cubicBezTo>
                  <a:pt x="348229" y="261250"/>
                  <a:pt x="348579" y="265699"/>
                  <a:pt x="348573" y="270133"/>
                </a:cubicBezTo>
                <a:cubicBezTo>
                  <a:pt x="348252" y="291345"/>
                  <a:pt x="339586" y="311571"/>
                  <a:pt x="324464" y="326391"/>
                </a:cubicBezTo>
                <a:cubicBezTo>
                  <a:pt x="309344" y="341211"/>
                  <a:pt x="288997" y="349426"/>
                  <a:pt x="267865" y="349244"/>
                </a:cubicBezTo>
                <a:close/>
              </a:path>
            </a:pathLst>
          </a:custGeom>
          <a:solidFill>
            <a:srgbClr val="E73439"/>
          </a:solidFill>
          <a:ln w="1505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379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280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burykin</cp:lastModifiedBy>
  <cp:revision>38</cp:revision>
  <dcterms:created xsi:type="dcterms:W3CDTF">2023-11-14T07:22:10Z</dcterms:created>
  <dcterms:modified xsi:type="dcterms:W3CDTF">2024-04-17T07:28:15Z</dcterms:modified>
</cp:coreProperties>
</file>